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00" y="-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2013FEB-AUG-GMU-Work\New%20CMIP5%20Trend\All%20Yearly%20Running%20Trend\FinalNH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2013FEB-AUG-GMU-Work\New%20CMIP5%20Trend\All%20Yearly%20Running%20Trend\final%20version\FinalSH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zh-CN" sz="1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NH(b)</a:t>
            </a:r>
            <a:endParaRPr lang="zh-CN" altLang="en-US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7916200058326082"/>
          <c:y val="2.8582655909335938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5.9762321376494808E-2"/>
          <c:y val="5.2864583333333534E-2"/>
          <c:w val="0.9159174686497521"/>
          <c:h val="0.96718518518518515"/>
        </c:manualLayout>
      </c:layout>
      <c:areaChart>
        <c:grouping val="standard"/>
        <c:ser>
          <c:idx val="0"/>
          <c:order val="0"/>
          <c:tx>
            <c:strRef>
              <c:f>Sheet1!$X$1</c:f>
              <c:strCache>
                <c:ptCount val="1"/>
                <c:pt idx="0">
                  <c:v>MAXIMUM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2700">
              <a:solidFill>
                <a:schemeClr val="bg1">
                  <a:lumMod val="75000"/>
                </a:schemeClr>
              </a:solidFill>
            </a:ln>
            <a:effectLst/>
          </c:spP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Sheet1!$X$2:$X$154</c:f>
              <c:numCache>
                <c:formatCode>General</c:formatCode>
                <c:ptCount val="153"/>
                <c:pt idx="0">
                  <c:v>3.8122824587035649E-2</c:v>
                </c:pt>
                <c:pt idx="1">
                  <c:v>6.377840950882023E-2</c:v>
                </c:pt>
                <c:pt idx="2">
                  <c:v>0.12845721845127744</c:v>
                </c:pt>
                <c:pt idx="3">
                  <c:v>0.19177275036170738</c:v>
                </c:pt>
                <c:pt idx="4">
                  <c:v>0.23594006270153281</c:v>
                </c:pt>
                <c:pt idx="5">
                  <c:v>0.21888790005168909</c:v>
                </c:pt>
                <c:pt idx="6">
                  <c:v>0.33627933891158862</c:v>
                </c:pt>
                <c:pt idx="7">
                  <c:v>0.36352053233534654</c:v>
                </c:pt>
                <c:pt idx="8">
                  <c:v>0.3174784754884647</c:v>
                </c:pt>
                <c:pt idx="9">
                  <c:v>0.27274466089792032</c:v>
                </c:pt>
                <c:pt idx="10">
                  <c:v>0.22284716966979903</c:v>
                </c:pt>
                <c:pt idx="11">
                  <c:v>0.32535908999155005</c:v>
                </c:pt>
                <c:pt idx="12">
                  <c:v>0.33133333068437931</c:v>
                </c:pt>
                <c:pt idx="13">
                  <c:v>0.35176972018147284</c:v>
                </c:pt>
                <c:pt idx="14">
                  <c:v>0.32062046163534197</c:v>
                </c:pt>
                <c:pt idx="15">
                  <c:v>0.2851476298687195</c:v>
                </c:pt>
                <c:pt idx="16">
                  <c:v>0.20480736056094154</c:v>
                </c:pt>
                <c:pt idx="17">
                  <c:v>0.21800704500587911</c:v>
                </c:pt>
                <c:pt idx="18">
                  <c:v>0.24022861651642344</c:v>
                </c:pt>
                <c:pt idx="19">
                  <c:v>0.22866761607225572</c:v>
                </c:pt>
                <c:pt idx="20">
                  <c:v>0.19480670312963588</c:v>
                </c:pt>
                <c:pt idx="21">
                  <c:v>9.9619768075421611E-2</c:v>
                </c:pt>
                <c:pt idx="22">
                  <c:v>0.2466671923290564</c:v>
                </c:pt>
                <c:pt idx="23">
                  <c:v>0.22928728363417988</c:v>
                </c:pt>
                <c:pt idx="24">
                  <c:v>4.8823609709291456E-2</c:v>
                </c:pt>
                <c:pt idx="25">
                  <c:v>-0.18028968437653276</c:v>
                </c:pt>
                <c:pt idx="26">
                  <c:v>-5.0658203022844704E-2</c:v>
                </c:pt>
                <c:pt idx="27">
                  <c:v>-0.1451914738395409</c:v>
                </c:pt>
                <c:pt idx="28">
                  <c:v>-0.18856640359240265</c:v>
                </c:pt>
                <c:pt idx="29">
                  <c:v>-0.16336546045231057</c:v>
                </c:pt>
                <c:pt idx="30">
                  <c:v>-9.2167893317357766E-2</c:v>
                </c:pt>
                <c:pt idx="31">
                  <c:v>3.2587720272479847E-3</c:v>
                </c:pt>
                <c:pt idx="32">
                  <c:v>0.21453741122197301</c:v>
                </c:pt>
                <c:pt idx="33">
                  <c:v>0.43621416594193752</c:v>
                </c:pt>
                <c:pt idx="34">
                  <c:v>0.71884996112282562</c:v>
                </c:pt>
                <c:pt idx="35">
                  <c:v>0.60234946603467521</c:v>
                </c:pt>
                <c:pt idx="36">
                  <c:v>0.44558681277251372</c:v>
                </c:pt>
                <c:pt idx="37">
                  <c:v>0.43681910242160232</c:v>
                </c:pt>
                <c:pt idx="38">
                  <c:v>0.45653525180024385</c:v>
                </c:pt>
                <c:pt idx="39">
                  <c:v>0.49880081821479805</c:v>
                </c:pt>
                <c:pt idx="40">
                  <c:v>0.55642768964836087</c:v>
                </c:pt>
                <c:pt idx="41">
                  <c:v>0.51740752347884222</c:v>
                </c:pt>
                <c:pt idx="42">
                  <c:v>0.39763188330678417</c:v>
                </c:pt>
                <c:pt idx="43">
                  <c:v>0.17892311054189969</c:v>
                </c:pt>
                <c:pt idx="44">
                  <c:v>3.589212083312135E-4</c:v>
                </c:pt>
                <c:pt idx="45">
                  <c:v>3.0391159763560851E-2</c:v>
                </c:pt>
                <c:pt idx="46">
                  <c:v>9.1045796831100173E-2</c:v>
                </c:pt>
                <c:pt idx="47">
                  <c:v>7.6703645038385393E-2</c:v>
                </c:pt>
                <c:pt idx="48">
                  <c:v>4.5581739709185526E-2</c:v>
                </c:pt>
                <c:pt idx="49">
                  <c:v>9.059508363094701E-2</c:v>
                </c:pt>
                <c:pt idx="50">
                  <c:v>0.20159525401067371</c:v>
                </c:pt>
                <c:pt idx="51">
                  <c:v>0.33812539532673336</c:v>
                </c:pt>
                <c:pt idx="52">
                  <c:v>0.45675251203508044</c:v>
                </c:pt>
                <c:pt idx="53">
                  <c:v>0.58659197269634322</c:v>
                </c:pt>
                <c:pt idx="54">
                  <c:v>0.31394892955761677</c:v>
                </c:pt>
                <c:pt idx="55">
                  <c:v>0.16403169334091189</c:v>
                </c:pt>
                <c:pt idx="56">
                  <c:v>0.25907343630258967</c:v>
                </c:pt>
                <c:pt idx="57">
                  <c:v>0.28035455094021838</c:v>
                </c:pt>
                <c:pt idx="58">
                  <c:v>0.38077802073926653</c:v>
                </c:pt>
                <c:pt idx="59">
                  <c:v>0.44464431361848933</c:v>
                </c:pt>
                <c:pt idx="60">
                  <c:v>0.43131636391378458</c:v>
                </c:pt>
                <c:pt idx="61">
                  <c:v>0.43205759981207864</c:v>
                </c:pt>
                <c:pt idx="62">
                  <c:v>0.51320377898174807</c:v>
                </c:pt>
                <c:pt idx="63">
                  <c:v>0.562014733489684</c:v>
                </c:pt>
                <c:pt idx="64">
                  <c:v>0.46810397373863782</c:v>
                </c:pt>
                <c:pt idx="65">
                  <c:v>0.25023227147746607</c:v>
                </c:pt>
                <c:pt idx="66">
                  <c:v>0.23416272934769181</c:v>
                </c:pt>
                <c:pt idx="67">
                  <c:v>0.24434381471694691</c:v>
                </c:pt>
                <c:pt idx="68">
                  <c:v>0.16817833880692823</c:v>
                </c:pt>
                <c:pt idx="69">
                  <c:v>0.14313997304897688</c:v>
                </c:pt>
                <c:pt idx="70">
                  <c:v>0.13876149843404534</c:v>
                </c:pt>
                <c:pt idx="71">
                  <c:v>0.16316608105855632</c:v>
                </c:pt>
                <c:pt idx="72">
                  <c:v>0.18293430924415929</c:v>
                </c:pt>
                <c:pt idx="73">
                  <c:v>7.7350263194246136E-2</c:v>
                </c:pt>
                <c:pt idx="74">
                  <c:v>8.860273018884017E-2</c:v>
                </c:pt>
                <c:pt idx="75">
                  <c:v>0.11201289247917415</c:v>
                </c:pt>
                <c:pt idx="76">
                  <c:v>0.16422974419094441</c:v>
                </c:pt>
                <c:pt idx="77">
                  <c:v>0.2167968363515185</c:v>
                </c:pt>
                <c:pt idx="78">
                  <c:v>0.27373970989566981</c:v>
                </c:pt>
                <c:pt idx="79">
                  <c:v>0.29308524464613578</c:v>
                </c:pt>
                <c:pt idx="80">
                  <c:v>0.24737284922049546</c:v>
                </c:pt>
                <c:pt idx="81">
                  <c:v>0.39016857337794497</c:v>
                </c:pt>
                <c:pt idx="82">
                  <c:v>0.47290394427454746</c:v>
                </c:pt>
                <c:pt idx="83">
                  <c:v>0.48932271868868216</c:v>
                </c:pt>
                <c:pt idx="84">
                  <c:v>0.31380220245224377</c:v>
                </c:pt>
                <c:pt idx="85">
                  <c:v>0.264190097173986</c:v>
                </c:pt>
                <c:pt idx="86">
                  <c:v>0.12268369787127557</c:v>
                </c:pt>
                <c:pt idx="87">
                  <c:v>9.8424920067351526E-2</c:v>
                </c:pt>
                <c:pt idx="88">
                  <c:v>0.11139877694651673</c:v>
                </c:pt>
                <c:pt idx="89">
                  <c:v>0.16483543836792883</c:v>
                </c:pt>
                <c:pt idx="90">
                  <c:v>0.21948017925017341</c:v>
                </c:pt>
                <c:pt idx="91">
                  <c:v>0.260305107468774</c:v>
                </c:pt>
                <c:pt idx="92">
                  <c:v>0.28903928688513425</c:v>
                </c:pt>
                <c:pt idx="93">
                  <c:v>0.19318964757818766</c:v>
                </c:pt>
                <c:pt idx="94">
                  <c:v>0.18201780345436994</c:v>
                </c:pt>
                <c:pt idx="95">
                  <c:v>0.22859441432214439</c:v>
                </c:pt>
                <c:pt idx="96">
                  <c:v>0.25729644238240301</c:v>
                </c:pt>
                <c:pt idx="97">
                  <c:v>0.34226902225412725</c:v>
                </c:pt>
                <c:pt idx="98">
                  <c:v>0.29228728165917855</c:v>
                </c:pt>
                <c:pt idx="99">
                  <c:v>0.29360635246660144</c:v>
                </c:pt>
                <c:pt idx="100">
                  <c:v>0.27146843209213739</c:v>
                </c:pt>
                <c:pt idx="101">
                  <c:v>0.21841633600606664</c:v>
                </c:pt>
                <c:pt idx="102">
                  <c:v>0.19093594055065838</c:v>
                </c:pt>
                <c:pt idx="103">
                  <c:v>0.10339212044750071</c:v>
                </c:pt>
                <c:pt idx="104">
                  <c:v>5.2733693474822076E-2</c:v>
                </c:pt>
                <c:pt idx="105">
                  <c:v>1.6329312242194655E-2</c:v>
                </c:pt>
                <c:pt idx="106">
                  <c:v>4.1297773179526714E-3</c:v>
                </c:pt>
                <c:pt idx="107">
                  <c:v>4.3161283860732036E-3</c:v>
                </c:pt>
                <c:pt idx="108">
                  <c:v>9.7976930652143732E-2</c:v>
                </c:pt>
                <c:pt idx="109">
                  <c:v>7.2806208784233939E-2</c:v>
                </c:pt>
                <c:pt idx="110">
                  <c:v>0.19151524187775262</c:v>
                </c:pt>
                <c:pt idx="111">
                  <c:v>0.20568014790815237</c:v>
                </c:pt>
                <c:pt idx="112">
                  <c:v>0.29869179222433045</c:v>
                </c:pt>
                <c:pt idx="113">
                  <c:v>0.34848737340094926</c:v>
                </c:pt>
                <c:pt idx="114">
                  <c:v>0.40058782912705693</c:v>
                </c:pt>
                <c:pt idx="115">
                  <c:v>0.38522433934540101</c:v>
                </c:pt>
                <c:pt idx="116">
                  <c:v>0.33447705786310838</c:v>
                </c:pt>
                <c:pt idx="117">
                  <c:v>0.31923722040184233</c:v>
                </c:pt>
                <c:pt idx="118">
                  <c:v>0.4147642882065371</c:v>
                </c:pt>
                <c:pt idx="119">
                  <c:v>0.44036886758650667</c:v>
                </c:pt>
                <c:pt idx="120">
                  <c:v>0.47912511879520731</c:v>
                </c:pt>
                <c:pt idx="121">
                  <c:v>0.48586964196129739</c:v>
                </c:pt>
                <c:pt idx="122">
                  <c:v>0.41774261723686446</c:v>
                </c:pt>
                <c:pt idx="123">
                  <c:v>0.34830636732564801</c:v>
                </c:pt>
                <c:pt idx="124">
                  <c:v>0.42972666440476326</c:v>
                </c:pt>
                <c:pt idx="125">
                  <c:v>0.57716016667859671</c:v>
                </c:pt>
                <c:pt idx="126">
                  <c:v>0.49327386088013631</c:v>
                </c:pt>
                <c:pt idx="127">
                  <c:v>0.29781268490351087</c:v>
                </c:pt>
                <c:pt idx="128">
                  <c:v>0.40467156813542982</c:v>
                </c:pt>
                <c:pt idx="129">
                  <c:v>0.47434568628094897</c:v>
                </c:pt>
                <c:pt idx="130">
                  <c:v>0.55708277633234649</c:v>
                </c:pt>
                <c:pt idx="131">
                  <c:v>0.63208484857201763</c:v>
                </c:pt>
                <c:pt idx="132">
                  <c:v>0.46516209543143583</c:v>
                </c:pt>
                <c:pt idx="133">
                  <c:v>0.32273474921997664</c:v>
                </c:pt>
                <c:pt idx="134">
                  <c:v>0.20518097504268368</c:v>
                </c:pt>
                <c:pt idx="135">
                  <c:v>0.20751149713866379</c:v>
                </c:pt>
                <c:pt idx="136">
                  <c:v>0.23205084568748896</c:v>
                </c:pt>
                <c:pt idx="137">
                  <c:v>0.3010052461675799</c:v>
                </c:pt>
                <c:pt idx="138">
                  <c:v>0.32599805555894651</c:v>
                </c:pt>
                <c:pt idx="139">
                  <c:v>0.34761944569428066</c:v>
                </c:pt>
                <c:pt idx="140">
                  <c:v>0.51844813863731853</c:v>
                </c:pt>
                <c:pt idx="141">
                  <c:v>0.72519057118059871</c:v>
                </c:pt>
                <c:pt idx="142">
                  <c:v>0.93869266048421263</c:v>
                </c:pt>
                <c:pt idx="143">
                  <c:v>0.93225519065657814</c:v>
                </c:pt>
                <c:pt idx="144">
                  <c:v>0.9086775794544959</c:v>
                </c:pt>
                <c:pt idx="145">
                  <c:v>0.90977486243443928</c:v>
                </c:pt>
                <c:pt idx="146">
                  <c:v>0.52792643061278965</c:v>
                </c:pt>
                <c:pt idx="147">
                  <c:v>0.55822195982989165</c:v>
                </c:pt>
                <c:pt idx="148">
                  <c:v>0.50675848453909744</c:v>
                </c:pt>
                <c:pt idx="149">
                  <c:v>0.46440484486644873</c:v>
                </c:pt>
                <c:pt idx="150">
                  <c:v>0.39540527705821826</c:v>
                </c:pt>
                <c:pt idx="151">
                  <c:v>0.3341985593858654</c:v>
                </c:pt>
                <c:pt idx="152">
                  <c:v>0.3437705381041381</c:v>
                </c:pt>
              </c:numCache>
            </c:numRef>
          </c:val>
        </c:ser>
        <c:ser>
          <c:idx val="1"/>
          <c:order val="1"/>
          <c:tx>
            <c:strRef>
              <c:f>Sheet1!$Y$1</c:f>
              <c:strCache>
                <c:ptCount val="1"/>
                <c:pt idx="0">
                  <c:v>MINNIMUM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Sheet1!$Y$2:$Y$154</c:f>
              <c:numCache>
                <c:formatCode>General</c:formatCode>
                <c:ptCount val="153"/>
                <c:pt idx="0">
                  <c:v>-0.2431219378192265</c:v>
                </c:pt>
                <c:pt idx="1">
                  <c:v>-0.21474147078416797</c:v>
                </c:pt>
                <c:pt idx="2">
                  <c:v>-0.22436804637643074</c:v>
                </c:pt>
                <c:pt idx="3">
                  <c:v>-0.21872455795174164</c:v>
                </c:pt>
                <c:pt idx="4">
                  <c:v>-0.22058180442352138</c:v>
                </c:pt>
                <c:pt idx="5">
                  <c:v>-0.13328300167955187</c:v>
                </c:pt>
                <c:pt idx="6">
                  <c:v>-8.0646940441631065E-2</c:v>
                </c:pt>
                <c:pt idx="7">
                  <c:v>-0.10257235571544761</c:v>
                </c:pt>
                <c:pt idx="8">
                  <c:v>-0.11577656659906035</c:v>
                </c:pt>
                <c:pt idx="9">
                  <c:v>-0.15649273228688967</c:v>
                </c:pt>
                <c:pt idx="10">
                  <c:v>-0.31128072298711201</c:v>
                </c:pt>
                <c:pt idx="11">
                  <c:v>-0.26792847556558513</c:v>
                </c:pt>
                <c:pt idx="12">
                  <c:v>-0.10360393353886012</c:v>
                </c:pt>
                <c:pt idx="13">
                  <c:v>-0.15657497860039449</c:v>
                </c:pt>
                <c:pt idx="14">
                  <c:v>-8.6132883132743754E-2</c:v>
                </c:pt>
                <c:pt idx="15">
                  <c:v>-8.5901143414596537E-2</c:v>
                </c:pt>
                <c:pt idx="16">
                  <c:v>-0.21068084859937541</c:v>
                </c:pt>
                <c:pt idx="17">
                  <c:v>-0.17331323567022719</c:v>
                </c:pt>
                <c:pt idx="18">
                  <c:v>-0.24358439002169488</c:v>
                </c:pt>
                <c:pt idx="19">
                  <c:v>-0.29401492084494263</c:v>
                </c:pt>
                <c:pt idx="20">
                  <c:v>-0.31060342713524802</c:v>
                </c:pt>
                <c:pt idx="21">
                  <c:v>-0.23313844015871249</c:v>
                </c:pt>
                <c:pt idx="22">
                  <c:v>-0.17614912739816371</c:v>
                </c:pt>
                <c:pt idx="23">
                  <c:v>-0.13785151563082887</c:v>
                </c:pt>
                <c:pt idx="24">
                  <c:v>-0.4364636482583123</c:v>
                </c:pt>
                <c:pt idx="25">
                  <c:v>-0.63243420640766712</c:v>
                </c:pt>
                <c:pt idx="26">
                  <c:v>-0.65907285093716561</c:v>
                </c:pt>
                <c:pt idx="27">
                  <c:v>-0.60630688525892551</c:v>
                </c:pt>
                <c:pt idx="28">
                  <c:v>-0.5337487505548959</c:v>
                </c:pt>
                <c:pt idx="29">
                  <c:v>-0.53115392552061647</c:v>
                </c:pt>
                <c:pt idx="30">
                  <c:v>-0.67824970970880605</c:v>
                </c:pt>
                <c:pt idx="31">
                  <c:v>-0.73470887827793663</c:v>
                </c:pt>
                <c:pt idx="32">
                  <c:v>-0.55083836399466757</c:v>
                </c:pt>
                <c:pt idx="33">
                  <c:v>-0.48164354716681984</c:v>
                </c:pt>
                <c:pt idx="34">
                  <c:v>-0.30132162596271272</c:v>
                </c:pt>
                <c:pt idx="35">
                  <c:v>-0.26428350608840945</c:v>
                </c:pt>
                <c:pt idx="36">
                  <c:v>-0.24762199494587495</c:v>
                </c:pt>
                <c:pt idx="37">
                  <c:v>-2.4266984305307226E-2</c:v>
                </c:pt>
                <c:pt idx="38">
                  <c:v>-5.1090910044664796E-2</c:v>
                </c:pt>
                <c:pt idx="39">
                  <c:v>-1.077689830999678E-2</c:v>
                </c:pt>
                <c:pt idx="40">
                  <c:v>4.6513543477236692E-2</c:v>
                </c:pt>
                <c:pt idx="41">
                  <c:v>5.2429560319518863E-2</c:v>
                </c:pt>
                <c:pt idx="42">
                  <c:v>3.6134719278913763E-2</c:v>
                </c:pt>
                <c:pt idx="43">
                  <c:v>-0.32542400184093812</c:v>
                </c:pt>
                <c:pt idx="44">
                  <c:v>-0.54107742870297049</c:v>
                </c:pt>
                <c:pt idx="45">
                  <c:v>-0.54894063870986065</c:v>
                </c:pt>
                <c:pt idx="46">
                  <c:v>-0.46856892149695245</c:v>
                </c:pt>
                <c:pt idx="47">
                  <c:v>-0.49104549572292838</c:v>
                </c:pt>
                <c:pt idx="48">
                  <c:v>-0.41881616112872788</c:v>
                </c:pt>
                <c:pt idx="49">
                  <c:v>-0.2430347332273495</c:v>
                </c:pt>
                <c:pt idx="50">
                  <c:v>-0.21838599540196807</c:v>
                </c:pt>
                <c:pt idx="51">
                  <c:v>-0.23520969719871143</c:v>
                </c:pt>
                <c:pt idx="52">
                  <c:v>-0.16178451514228251</c:v>
                </c:pt>
                <c:pt idx="53">
                  <c:v>-0.15686555778596203</c:v>
                </c:pt>
                <c:pt idx="54">
                  <c:v>-0.1804843494402362</c:v>
                </c:pt>
                <c:pt idx="55">
                  <c:v>-0.23359202834571288</c:v>
                </c:pt>
                <c:pt idx="56">
                  <c:v>-0.16010912284210796</c:v>
                </c:pt>
                <c:pt idx="57">
                  <c:v>-3.4452519713552641E-2</c:v>
                </c:pt>
                <c:pt idx="58">
                  <c:v>3.4176841586327965E-2</c:v>
                </c:pt>
                <c:pt idx="59">
                  <c:v>1.066463537566339E-2</c:v>
                </c:pt>
                <c:pt idx="60">
                  <c:v>5.5304678358128335E-2</c:v>
                </c:pt>
                <c:pt idx="61">
                  <c:v>0.110617925669193</c:v>
                </c:pt>
                <c:pt idx="62">
                  <c:v>9.394397208455238E-2</c:v>
                </c:pt>
                <c:pt idx="63">
                  <c:v>9.111548351331003E-2</c:v>
                </c:pt>
                <c:pt idx="64">
                  <c:v>7.2120998680709383E-2</c:v>
                </c:pt>
                <c:pt idx="65">
                  <c:v>8.8542406736918048E-3</c:v>
                </c:pt>
                <c:pt idx="66">
                  <c:v>2.7173215785662459E-2</c:v>
                </c:pt>
                <c:pt idx="67">
                  <c:v>-5.2896161397755492E-3</c:v>
                </c:pt>
                <c:pt idx="68">
                  <c:v>-7.8946984670342418E-2</c:v>
                </c:pt>
                <c:pt idx="69">
                  <c:v>-0.12794688014418848</c:v>
                </c:pt>
                <c:pt idx="70">
                  <c:v>-9.883223265835557E-2</c:v>
                </c:pt>
                <c:pt idx="71">
                  <c:v>-0.17245226564748464</c:v>
                </c:pt>
                <c:pt idx="72">
                  <c:v>-0.28036725968608889</c:v>
                </c:pt>
                <c:pt idx="73">
                  <c:v>-0.43588835087085442</c:v>
                </c:pt>
                <c:pt idx="74">
                  <c:v>-0.55564882783686365</c:v>
                </c:pt>
                <c:pt idx="75">
                  <c:v>-0.50553417609794116</c:v>
                </c:pt>
                <c:pt idx="76">
                  <c:v>-0.46945419597576027</c:v>
                </c:pt>
                <c:pt idx="77">
                  <c:v>-0.32287206066320245</c:v>
                </c:pt>
                <c:pt idx="78">
                  <c:v>-0.21028540927426975</c:v>
                </c:pt>
                <c:pt idx="79">
                  <c:v>-0.11431421326928756</c:v>
                </c:pt>
                <c:pt idx="80">
                  <c:v>-8.0494166283388707E-2</c:v>
                </c:pt>
                <c:pt idx="81">
                  <c:v>-9.9841894429624004E-2</c:v>
                </c:pt>
                <c:pt idx="82">
                  <c:v>-0.11958812937198229</c:v>
                </c:pt>
                <c:pt idx="83">
                  <c:v>-7.6756504438098977E-2</c:v>
                </c:pt>
                <c:pt idx="84">
                  <c:v>-9.9932874461507282E-2</c:v>
                </c:pt>
                <c:pt idx="85">
                  <c:v>-0.26866025061872323</c:v>
                </c:pt>
                <c:pt idx="86">
                  <c:v>-0.28557703995505024</c:v>
                </c:pt>
                <c:pt idx="87">
                  <c:v>-0.32743964901609801</c:v>
                </c:pt>
                <c:pt idx="88">
                  <c:v>-0.1371236930918581</c:v>
                </c:pt>
                <c:pt idx="89">
                  <c:v>-0.24963743893487192</c:v>
                </c:pt>
                <c:pt idx="90">
                  <c:v>-0.26162318723770206</c:v>
                </c:pt>
                <c:pt idx="91">
                  <c:v>-0.27428481734699672</c:v>
                </c:pt>
                <c:pt idx="92">
                  <c:v>-0.31867215442828362</c:v>
                </c:pt>
                <c:pt idx="93">
                  <c:v>-0.2232436443792897</c:v>
                </c:pt>
                <c:pt idx="94">
                  <c:v>-0.26025335841295894</c:v>
                </c:pt>
                <c:pt idx="95">
                  <c:v>-0.20217282411647639</c:v>
                </c:pt>
                <c:pt idx="96">
                  <c:v>-0.24590082062337509</c:v>
                </c:pt>
                <c:pt idx="97">
                  <c:v>-0.28281972331572808</c:v>
                </c:pt>
                <c:pt idx="98">
                  <c:v>-0.31585371157677322</c:v>
                </c:pt>
                <c:pt idx="99">
                  <c:v>-0.31681243350403643</c:v>
                </c:pt>
                <c:pt idx="100">
                  <c:v>-0.3350886082349826</c:v>
                </c:pt>
                <c:pt idx="101">
                  <c:v>-0.3580451909696265</c:v>
                </c:pt>
                <c:pt idx="102">
                  <c:v>-0.29781388689095972</c:v>
                </c:pt>
                <c:pt idx="103">
                  <c:v>-0.26170649746810276</c:v>
                </c:pt>
                <c:pt idx="104">
                  <c:v>-0.37285307618801422</c:v>
                </c:pt>
                <c:pt idx="105">
                  <c:v>-0.5047852536599301</c:v>
                </c:pt>
                <c:pt idx="106">
                  <c:v>-0.60357029727756673</c:v>
                </c:pt>
                <c:pt idx="107">
                  <c:v>-0.63301873631449401</c:v>
                </c:pt>
                <c:pt idx="108">
                  <c:v>-0.67947000628155296</c:v>
                </c:pt>
                <c:pt idx="109">
                  <c:v>-0.66442862713985795</c:v>
                </c:pt>
                <c:pt idx="110">
                  <c:v>-0.57637034786560659</c:v>
                </c:pt>
                <c:pt idx="111">
                  <c:v>-0.48701829048006301</c:v>
                </c:pt>
                <c:pt idx="112">
                  <c:v>-0.38776726620352597</c:v>
                </c:pt>
                <c:pt idx="113">
                  <c:v>-0.15951128684827084</c:v>
                </c:pt>
                <c:pt idx="114">
                  <c:v>-3.1957616767057592E-2</c:v>
                </c:pt>
                <c:pt idx="115">
                  <c:v>6.1149742067393032E-3</c:v>
                </c:pt>
                <c:pt idx="116">
                  <c:v>2.5197816805471052E-3</c:v>
                </c:pt>
                <c:pt idx="117">
                  <c:v>2.7563697163551976E-2</c:v>
                </c:pt>
                <c:pt idx="118">
                  <c:v>0.11365990372514648</c:v>
                </c:pt>
                <c:pt idx="119">
                  <c:v>5.7926572157095131E-2</c:v>
                </c:pt>
                <c:pt idx="120">
                  <c:v>-1.1054267240281183E-2</c:v>
                </c:pt>
                <c:pt idx="121">
                  <c:v>1.4578250552123589E-2</c:v>
                </c:pt>
                <c:pt idx="122">
                  <c:v>5.5608234881189031E-2</c:v>
                </c:pt>
                <c:pt idx="123">
                  <c:v>-8.5797562940176736E-2</c:v>
                </c:pt>
                <c:pt idx="124">
                  <c:v>-0.13477984850656241</c:v>
                </c:pt>
                <c:pt idx="125">
                  <c:v>-0.13208735973627991</c:v>
                </c:pt>
                <c:pt idx="126">
                  <c:v>-0.13998175959513642</c:v>
                </c:pt>
                <c:pt idx="127">
                  <c:v>-0.12132102690248812</c:v>
                </c:pt>
                <c:pt idx="128">
                  <c:v>-3.8741841901841441E-2</c:v>
                </c:pt>
                <c:pt idx="129">
                  <c:v>2.972475630671563E-2</c:v>
                </c:pt>
                <c:pt idx="130">
                  <c:v>0.16177159149598766</c:v>
                </c:pt>
                <c:pt idx="131">
                  <c:v>0.14207924165193128</c:v>
                </c:pt>
                <c:pt idx="132">
                  <c:v>-2.4987203451820584E-2</c:v>
                </c:pt>
                <c:pt idx="133">
                  <c:v>-0.17123925625832057</c:v>
                </c:pt>
                <c:pt idx="134">
                  <c:v>-0.28554672673371712</c:v>
                </c:pt>
                <c:pt idx="135">
                  <c:v>-0.22890392837310689</c:v>
                </c:pt>
                <c:pt idx="136">
                  <c:v>-0.19604873410509402</c:v>
                </c:pt>
                <c:pt idx="137">
                  <c:v>-0.12498751036612654</c:v>
                </c:pt>
                <c:pt idx="138">
                  <c:v>-5.5139844795200607E-2</c:v>
                </c:pt>
                <c:pt idx="139">
                  <c:v>3.1992143317408524E-3</c:v>
                </c:pt>
                <c:pt idx="140">
                  <c:v>0.12950614647825834</c:v>
                </c:pt>
                <c:pt idx="141">
                  <c:v>0.3153686617467662</c:v>
                </c:pt>
                <c:pt idx="142">
                  <c:v>0.42717443851940146</c:v>
                </c:pt>
                <c:pt idx="143">
                  <c:v>0.34215614912302278</c:v>
                </c:pt>
                <c:pt idx="144">
                  <c:v>0.28116996257007731</c:v>
                </c:pt>
                <c:pt idx="145">
                  <c:v>0.20250321007755789</c:v>
                </c:pt>
                <c:pt idx="146">
                  <c:v>0.44536124419016776</c:v>
                </c:pt>
                <c:pt idx="147">
                  <c:v>0.38829620254526181</c:v>
                </c:pt>
                <c:pt idx="148">
                  <c:v>0.38163587714775837</c:v>
                </c:pt>
                <c:pt idx="149">
                  <c:v>0.38785259901413688</c:v>
                </c:pt>
                <c:pt idx="150">
                  <c:v>0.33765142450010971</c:v>
                </c:pt>
                <c:pt idx="151">
                  <c:v>0.28062923119431632</c:v>
                </c:pt>
                <c:pt idx="152">
                  <c:v>0.25244116467098326</c:v>
                </c:pt>
              </c:numCache>
            </c:numRef>
          </c:val>
        </c:ser>
        <c:ser>
          <c:idx val="2"/>
          <c:order val="2"/>
          <c:tx>
            <c:strRef>
              <c:f>Sheet1!$Z$1</c:f>
              <c:strCache>
                <c:ptCount val="1"/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Sheet1!$Z$2:$Z$154</c:f>
              <c:numCache>
                <c:formatCode>General</c:formatCode>
                <c:ptCount val="153"/>
                <c:pt idx="25">
                  <c:v>-0.18028968437653276</c:v>
                </c:pt>
                <c:pt idx="26">
                  <c:v>-5.0658203022844704E-2</c:v>
                </c:pt>
                <c:pt idx="27">
                  <c:v>-0.1451914738395409</c:v>
                </c:pt>
                <c:pt idx="28">
                  <c:v>-0.18856640359240265</c:v>
                </c:pt>
                <c:pt idx="29">
                  <c:v>-0.16336546045231057</c:v>
                </c:pt>
                <c:pt idx="30">
                  <c:v>-9.2167893317357766E-2</c:v>
                </c:pt>
              </c:numCache>
            </c:numRef>
          </c:val>
        </c:ser>
        <c:ser>
          <c:idx val="3"/>
          <c:order val="3"/>
          <c:tx>
            <c:strRef>
              <c:f>Sheet1!$AA$1</c:f>
              <c:strCache>
                <c:ptCount val="1"/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Sheet1!$AA$2:$AA$154</c:f>
              <c:numCache>
                <c:formatCode>General</c:formatCode>
                <c:ptCount val="153"/>
                <c:pt idx="40">
                  <c:v>4.6513543477236692E-2</c:v>
                </c:pt>
                <c:pt idx="41">
                  <c:v>5.2429560319518863E-2</c:v>
                </c:pt>
                <c:pt idx="42">
                  <c:v>3.6134719278913763E-2</c:v>
                </c:pt>
                <c:pt idx="58">
                  <c:v>3.4176841586327965E-2</c:v>
                </c:pt>
                <c:pt idx="59">
                  <c:v>1.066463537566339E-2</c:v>
                </c:pt>
                <c:pt idx="60">
                  <c:v>5.5304678358128335E-2</c:v>
                </c:pt>
                <c:pt idx="61">
                  <c:v>0.110617925669193</c:v>
                </c:pt>
                <c:pt idx="62">
                  <c:v>9.394397208455238E-2</c:v>
                </c:pt>
                <c:pt idx="63">
                  <c:v>9.111548351331003E-2</c:v>
                </c:pt>
                <c:pt idx="64">
                  <c:v>7.2120998680709383E-2</c:v>
                </c:pt>
                <c:pt idx="65">
                  <c:v>8.8542406736918048E-3</c:v>
                </c:pt>
                <c:pt idx="66">
                  <c:v>2.7173215785662459E-2</c:v>
                </c:pt>
                <c:pt idx="115">
                  <c:v>6.1149742067393032E-3</c:v>
                </c:pt>
                <c:pt idx="116">
                  <c:v>2.5197816805471052E-3</c:v>
                </c:pt>
                <c:pt idx="117">
                  <c:v>2.7563697163551976E-2</c:v>
                </c:pt>
                <c:pt idx="118">
                  <c:v>0.11365990372514648</c:v>
                </c:pt>
                <c:pt idx="119">
                  <c:v>5.7926572157095131E-2</c:v>
                </c:pt>
                <c:pt idx="121">
                  <c:v>1.4578250552123589E-2</c:v>
                </c:pt>
                <c:pt idx="122">
                  <c:v>5.5608234881189031E-2</c:v>
                </c:pt>
                <c:pt idx="129">
                  <c:v>2.972475630671563E-2</c:v>
                </c:pt>
                <c:pt idx="130">
                  <c:v>0.16177159149598766</c:v>
                </c:pt>
                <c:pt idx="131">
                  <c:v>0.14207924165193128</c:v>
                </c:pt>
                <c:pt idx="139">
                  <c:v>3.1992143317408524E-3</c:v>
                </c:pt>
                <c:pt idx="140">
                  <c:v>0.12950614647825834</c:v>
                </c:pt>
                <c:pt idx="141">
                  <c:v>0.3153686617467662</c:v>
                </c:pt>
                <c:pt idx="142">
                  <c:v>0.42717443851940146</c:v>
                </c:pt>
                <c:pt idx="143">
                  <c:v>0.34215614912302278</c:v>
                </c:pt>
                <c:pt idx="144">
                  <c:v>0.28116996257007731</c:v>
                </c:pt>
                <c:pt idx="145">
                  <c:v>0.20250321007755789</c:v>
                </c:pt>
                <c:pt idx="146">
                  <c:v>0.44536124419016776</c:v>
                </c:pt>
                <c:pt idx="147">
                  <c:v>0.38829620254526181</c:v>
                </c:pt>
                <c:pt idx="148">
                  <c:v>0.38163587714775837</c:v>
                </c:pt>
                <c:pt idx="149">
                  <c:v>0.38785259901413688</c:v>
                </c:pt>
                <c:pt idx="150">
                  <c:v>0.33765142450010971</c:v>
                </c:pt>
                <c:pt idx="151">
                  <c:v>0.28062923119431632</c:v>
                </c:pt>
                <c:pt idx="152">
                  <c:v>0.25244116467098326</c:v>
                </c:pt>
              </c:numCache>
            </c:numRef>
          </c:val>
        </c:ser>
        <c:axId val="225010432"/>
        <c:axId val="225011968"/>
      </c:areaChart>
      <c:lineChart>
        <c:grouping val="standard"/>
        <c:ser>
          <c:idx val="4"/>
          <c:order val="4"/>
          <c:tx>
            <c:strRef>
              <c:f>Sheet1!$AB$1</c:f>
              <c:strCache>
                <c:ptCount val="1"/>
                <c:pt idx="0">
                  <c:v>CESM1</c:v>
                </c:pt>
              </c:strCache>
            </c:strRef>
          </c:tx>
          <c:spPr>
            <a:ln w="12700" cap="rnd">
              <a:solidFill>
                <a:srgbClr val="FF0066"/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Sheet1!$AB$2:$AB$154</c:f>
              <c:numCache>
                <c:formatCode>General</c:formatCode>
                <c:ptCount val="153"/>
                <c:pt idx="0">
                  <c:v>-6.4200093317501442E-2</c:v>
                </c:pt>
                <c:pt idx="1">
                  <c:v>-3.4070642621075328E-2</c:v>
                </c:pt>
                <c:pt idx="2">
                  <c:v>-2.2554141386647186E-2</c:v>
                </c:pt>
                <c:pt idx="3">
                  <c:v>5.8804488435807385E-2</c:v>
                </c:pt>
                <c:pt idx="4">
                  <c:v>1.1258352094501939E-3</c:v>
                </c:pt>
                <c:pt idx="5">
                  <c:v>-2.0883377934365416E-2</c:v>
                </c:pt>
                <c:pt idx="6">
                  <c:v>-4.2175063798490606E-2</c:v>
                </c:pt>
                <c:pt idx="7">
                  <c:v>-0.10257235571544761</c:v>
                </c:pt>
                <c:pt idx="8">
                  <c:v>-0.11577656659906035</c:v>
                </c:pt>
                <c:pt idx="9">
                  <c:v>-0.15649273228688967</c:v>
                </c:pt>
                <c:pt idx="10">
                  <c:v>-9.6678715255012218E-2</c:v>
                </c:pt>
                <c:pt idx="11">
                  <c:v>-2.9297457878324478E-3</c:v>
                </c:pt>
                <c:pt idx="12">
                  <c:v>4.530543991510793E-2</c:v>
                </c:pt>
                <c:pt idx="13">
                  <c:v>5.5217826444618499E-2</c:v>
                </c:pt>
                <c:pt idx="14">
                  <c:v>0.10387897879417754</c:v>
                </c:pt>
                <c:pt idx="15">
                  <c:v>5.9344930064963858E-2</c:v>
                </c:pt>
                <c:pt idx="16">
                  <c:v>4.6219484492858467E-2</c:v>
                </c:pt>
                <c:pt idx="17">
                  <c:v>-6.3429845063445456E-3</c:v>
                </c:pt>
                <c:pt idx="18">
                  <c:v>-8.5672116475703136E-2</c:v>
                </c:pt>
                <c:pt idx="19">
                  <c:v>-8.5560560853031833E-2</c:v>
                </c:pt>
                <c:pt idx="20">
                  <c:v>-0.12253370964658888</c:v>
                </c:pt>
                <c:pt idx="21">
                  <c:v>-0.1122821084286361</c:v>
                </c:pt>
                <c:pt idx="22">
                  <c:v>-9.3393509990336757E-2</c:v>
                </c:pt>
                <c:pt idx="23">
                  <c:v>-0.11254685937532465</c:v>
                </c:pt>
                <c:pt idx="24">
                  <c:v>-0.2790777139333695</c:v>
                </c:pt>
                <c:pt idx="25">
                  <c:v>-0.41832474113143098</c:v>
                </c:pt>
                <c:pt idx="26">
                  <c:v>-0.406899030819735</c:v>
                </c:pt>
                <c:pt idx="27">
                  <c:v>-0.35831143012791011</c:v>
                </c:pt>
                <c:pt idx="28">
                  <c:v>-0.28524370452506626</c:v>
                </c:pt>
                <c:pt idx="29">
                  <c:v>-0.16336546045231057</c:v>
                </c:pt>
                <c:pt idx="30">
                  <c:v>-9.2167893317357766E-2</c:v>
                </c:pt>
                <c:pt idx="31">
                  <c:v>-4.2120685409232424E-2</c:v>
                </c:pt>
                <c:pt idx="32">
                  <c:v>2.3538631830948033E-2</c:v>
                </c:pt>
                <c:pt idx="33">
                  <c:v>0.2006625068611004</c:v>
                </c:pt>
                <c:pt idx="34">
                  <c:v>0.29778613772686696</c:v>
                </c:pt>
                <c:pt idx="35">
                  <c:v>0.18626232127747933</c:v>
                </c:pt>
                <c:pt idx="36">
                  <c:v>3.788625659116665E-2</c:v>
                </c:pt>
                <c:pt idx="37">
                  <c:v>-2.4266984305307226E-2</c:v>
                </c:pt>
                <c:pt idx="38">
                  <c:v>-5.1090910044664796E-2</c:v>
                </c:pt>
                <c:pt idx="39">
                  <c:v>-1.077689830999678E-2</c:v>
                </c:pt>
                <c:pt idx="40">
                  <c:v>4.6513543477236692E-2</c:v>
                </c:pt>
                <c:pt idx="41">
                  <c:v>5.2429560319518863E-2</c:v>
                </c:pt>
                <c:pt idx="42">
                  <c:v>3.6134719278913763E-2</c:v>
                </c:pt>
                <c:pt idx="43">
                  <c:v>-0.20871730404291494</c:v>
                </c:pt>
                <c:pt idx="44">
                  <c:v>-0.31921720893754707</c:v>
                </c:pt>
                <c:pt idx="45">
                  <c:v>-0.30293419086429496</c:v>
                </c:pt>
                <c:pt idx="46">
                  <c:v>-0.29594545282559276</c:v>
                </c:pt>
                <c:pt idx="47">
                  <c:v>-0.31468760376556898</c:v>
                </c:pt>
                <c:pt idx="48">
                  <c:v>-0.27131848208581061</c:v>
                </c:pt>
                <c:pt idx="49">
                  <c:v>-0.17129244907235314</c:v>
                </c:pt>
                <c:pt idx="50">
                  <c:v>-4.6947628323965096E-2</c:v>
                </c:pt>
                <c:pt idx="51">
                  <c:v>0.12244556033434688</c:v>
                </c:pt>
                <c:pt idx="52">
                  <c:v>0.16832979752593588</c:v>
                </c:pt>
                <c:pt idx="53">
                  <c:v>0.2166609278677383</c:v>
                </c:pt>
                <c:pt idx="54">
                  <c:v>0.13305323832902174</c:v>
                </c:pt>
                <c:pt idx="55">
                  <c:v>2.806832686566095E-2</c:v>
                </c:pt>
                <c:pt idx="56">
                  <c:v>7.8612736795139651E-2</c:v>
                </c:pt>
                <c:pt idx="57">
                  <c:v>0.14736121088110746</c:v>
                </c:pt>
                <c:pt idx="58">
                  <c:v>0.13293233698807791</c:v>
                </c:pt>
                <c:pt idx="59">
                  <c:v>0.18364352286224842</c:v>
                </c:pt>
                <c:pt idx="60">
                  <c:v>0.23390854356312729</c:v>
                </c:pt>
                <c:pt idx="61">
                  <c:v>0.25564414686887393</c:v>
                </c:pt>
                <c:pt idx="62">
                  <c:v>0.34941583015770766</c:v>
                </c:pt>
                <c:pt idx="63">
                  <c:v>0.24126632658272956</c:v>
                </c:pt>
                <c:pt idx="64">
                  <c:v>0.12780225716459775</c:v>
                </c:pt>
                <c:pt idx="65">
                  <c:v>8.71008496203272E-2</c:v>
                </c:pt>
                <c:pt idx="66">
                  <c:v>2.877870625327867E-2</c:v>
                </c:pt>
                <c:pt idx="67">
                  <c:v>3.963571349673755E-2</c:v>
                </c:pt>
                <c:pt idx="68">
                  <c:v>0.16294905782569319</c:v>
                </c:pt>
                <c:pt idx="69">
                  <c:v>0.14313997304897688</c:v>
                </c:pt>
                <c:pt idx="70">
                  <c:v>0.13876149843404534</c:v>
                </c:pt>
                <c:pt idx="71">
                  <c:v>0.13806626112227938</c:v>
                </c:pt>
                <c:pt idx="72">
                  <c:v>0.10054737614247394</c:v>
                </c:pt>
                <c:pt idx="73">
                  <c:v>7.338983999703029E-2</c:v>
                </c:pt>
                <c:pt idx="74">
                  <c:v>1.4541903198519227E-2</c:v>
                </c:pt>
                <c:pt idx="75">
                  <c:v>1.2126732786547859E-2</c:v>
                </c:pt>
                <c:pt idx="76">
                  <c:v>1.2270380411844117E-2</c:v>
                </c:pt>
                <c:pt idx="77">
                  <c:v>-5.2661719129763794E-3</c:v>
                </c:pt>
                <c:pt idx="78">
                  <c:v>-2.1238702941152812E-4</c:v>
                </c:pt>
                <c:pt idx="79">
                  <c:v>4.5684783184107097E-2</c:v>
                </c:pt>
                <c:pt idx="80">
                  <c:v>5.5068400890882996E-2</c:v>
                </c:pt>
                <c:pt idx="81">
                  <c:v>9.3500499848034567E-3</c:v>
                </c:pt>
                <c:pt idx="82">
                  <c:v>9.9865851844414388E-4</c:v>
                </c:pt>
                <c:pt idx="83">
                  <c:v>-4.3024820132198813E-2</c:v>
                </c:pt>
                <c:pt idx="84">
                  <c:v>-6.5688000028473414E-2</c:v>
                </c:pt>
                <c:pt idx="85">
                  <c:v>-6.1699998293302097E-2</c:v>
                </c:pt>
                <c:pt idx="86">
                  <c:v>-2.7789788496420418E-2</c:v>
                </c:pt>
                <c:pt idx="87">
                  <c:v>4.0903457637175823E-2</c:v>
                </c:pt>
                <c:pt idx="88">
                  <c:v>0.11139877694651673</c:v>
                </c:pt>
                <c:pt idx="89">
                  <c:v>0.16483543836792883</c:v>
                </c:pt>
                <c:pt idx="90">
                  <c:v>0.14522302876135584</c:v>
                </c:pt>
                <c:pt idx="91">
                  <c:v>0.19655552320645137</c:v>
                </c:pt>
                <c:pt idx="92">
                  <c:v>0.15771340707128395</c:v>
                </c:pt>
                <c:pt idx="93">
                  <c:v>6.6422417617994833E-2</c:v>
                </c:pt>
                <c:pt idx="94">
                  <c:v>-6.2181305238969385E-2</c:v>
                </c:pt>
                <c:pt idx="95">
                  <c:v>-0.11793393100047093</c:v>
                </c:pt>
                <c:pt idx="96">
                  <c:v>-0.20210928137579637</c:v>
                </c:pt>
                <c:pt idx="97">
                  <c:v>-0.2653563934915118</c:v>
                </c:pt>
                <c:pt idx="98">
                  <c:v>-0.24954775067834195</c:v>
                </c:pt>
                <c:pt idx="99">
                  <c:v>-0.24693185597300851</c:v>
                </c:pt>
                <c:pt idx="100">
                  <c:v>-0.2461439483503815</c:v>
                </c:pt>
                <c:pt idx="101">
                  <c:v>-0.20826948652779417</c:v>
                </c:pt>
                <c:pt idx="102">
                  <c:v>-0.10574546598412272</c:v>
                </c:pt>
                <c:pt idx="103">
                  <c:v>-7.1779451847621023E-2</c:v>
                </c:pt>
                <c:pt idx="104">
                  <c:v>-0.1825484866231703</c:v>
                </c:pt>
                <c:pt idx="105">
                  <c:v>-0.19751200684630146</c:v>
                </c:pt>
                <c:pt idx="106">
                  <c:v>-0.15462200749396021</c:v>
                </c:pt>
                <c:pt idx="107">
                  <c:v>-0.15030851541294871</c:v>
                </c:pt>
                <c:pt idx="108">
                  <c:v>-0.11995914788057475</c:v>
                </c:pt>
                <c:pt idx="109">
                  <c:v>-8.2286946735972796E-2</c:v>
                </c:pt>
                <c:pt idx="110">
                  <c:v>-0.13358182830033208</c:v>
                </c:pt>
                <c:pt idx="111">
                  <c:v>-0.10897815282136387</c:v>
                </c:pt>
                <c:pt idx="112">
                  <c:v>-3.633957224649864E-3</c:v>
                </c:pt>
                <c:pt idx="113">
                  <c:v>0.1163020194932094</c:v>
                </c:pt>
                <c:pt idx="114">
                  <c:v>0.22543833366286542</c:v>
                </c:pt>
                <c:pt idx="115">
                  <c:v>0.11858381795740956</c:v>
                </c:pt>
                <c:pt idx="116">
                  <c:v>8.8199741689317573E-2</c:v>
                </c:pt>
                <c:pt idx="117">
                  <c:v>0.14311153189476494</c:v>
                </c:pt>
                <c:pt idx="118">
                  <c:v>0.20532217773989553</c:v>
                </c:pt>
                <c:pt idx="119">
                  <c:v>0.30578719947073391</c:v>
                </c:pt>
                <c:pt idx="120">
                  <c:v>0.31348403744896292</c:v>
                </c:pt>
                <c:pt idx="121">
                  <c:v>0.27356077985060862</c:v>
                </c:pt>
                <c:pt idx="122">
                  <c:v>0.2703042160508039</c:v>
                </c:pt>
                <c:pt idx="123">
                  <c:v>0.21933102148575093</c:v>
                </c:pt>
                <c:pt idx="124">
                  <c:v>0.19442057790289347</c:v>
                </c:pt>
                <c:pt idx="125">
                  <c:v>0.22941411416964394</c:v>
                </c:pt>
                <c:pt idx="126">
                  <c:v>0.15817618199086297</c:v>
                </c:pt>
                <c:pt idx="127">
                  <c:v>0.10596792437271089</c:v>
                </c:pt>
                <c:pt idx="128">
                  <c:v>0.15592232636753295</c:v>
                </c:pt>
                <c:pt idx="129">
                  <c:v>0.21520956847703676</c:v>
                </c:pt>
                <c:pt idx="130">
                  <c:v>0.23609643111636955</c:v>
                </c:pt>
                <c:pt idx="131">
                  <c:v>0.23979480646611426</c:v>
                </c:pt>
                <c:pt idx="132">
                  <c:v>0.10397749535496675</c:v>
                </c:pt>
                <c:pt idx="133">
                  <c:v>4.0925658895334567E-2</c:v>
                </c:pt>
                <c:pt idx="134">
                  <c:v>-2.1629701532131382E-2</c:v>
                </c:pt>
                <c:pt idx="135">
                  <c:v>-4.5686555344804557E-2</c:v>
                </c:pt>
                <c:pt idx="136">
                  <c:v>-4.0545398165610445E-2</c:v>
                </c:pt>
                <c:pt idx="137">
                  <c:v>-6.8150608723709899E-2</c:v>
                </c:pt>
                <c:pt idx="138">
                  <c:v>9.9469482864167711E-3</c:v>
                </c:pt>
                <c:pt idx="139">
                  <c:v>0.11435491945436096</c:v>
                </c:pt>
                <c:pt idx="140">
                  <c:v>0.26365994077973065</c:v>
                </c:pt>
                <c:pt idx="141">
                  <c:v>0.38523496250866351</c:v>
                </c:pt>
                <c:pt idx="142">
                  <c:v>0.52846581108806112</c:v>
                </c:pt>
                <c:pt idx="143">
                  <c:v>0.41053650082220294</c:v>
                </c:pt>
                <c:pt idx="144">
                  <c:v>0.29631629294963091</c:v>
                </c:pt>
                <c:pt idx="145">
                  <c:v>0.22990137402677446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Sheet1!$AC$1</c:f>
              <c:strCache>
                <c:ptCount val="1"/>
                <c:pt idx="0">
                  <c:v>CGCM3</c:v>
                </c:pt>
              </c:strCache>
            </c:strRef>
          </c:tx>
          <c:spPr>
            <a:ln w="12700" cap="rnd">
              <a:solidFill>
                <a:srgbClr val="3333FF"/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Sheet1!$AC$2:$AC$154</c:f>
              <c:numCache>
                <c:formatCode>General</c:formatCode>
                <c:ptCount val="153"/>
                <c:pt idx="0">
                  <c:v>3.8122824587035649E-2</c:v>
                </c:pt>
                <c:pt idx="1">
                  <c:v>6.377840950882023E-2</c:v>
                </c:pt>
                <c:pt idx="2">
                  <c:v>5.1403758350027799E-2</c:v>
                </c:pt>
                <c:pt idx="3">
                  <c:v>6.1961821112400527E-2</c:v>
                </c:pt>
                <c:pt idx="4">
                  <c:v>8.2830947197602714E-2</c:v>
                </c:pt>
                <c:pt idx="5">
                  <c:v>7.3950489154269591E-2</c:v>
                </c:pt>
                <c:pt idx="6">
                  <c:v>3.5234702592226878E-2</c:v>
                </c:pt>
                <c:pt idx="7">
                  <c:v>-4.7859419483268092E-2</c:v>
                </c:pt>
                <c:pt idx="8">
                  <c:v>-5.510533541429068E-3</c:v>
                </c:pt>
                <c:pt idx="9">
                  <c:v>-5.2208648987433194E-2</c:v>
                </c:pt>
                <c:pt idx="10">
                  <c:v>-2.742133597885715E-2</c:v>
                </c:pt>
                <c:pt idx="11">
                  <c:v>-6.6723545955460192E-2</c:v>
                </c:pt>
                <c:pt idx="12">
                  <c:v>-5.0770427645462524E-2</c:v>
                </c:pt>
                <c:pt idx="13">
                  <c:v>-5.7737277675800093E-2</c:v>
                </c:pt>
                <c:pt idx="14">
                  <c:v>-2.5052073860839196E-2</c:v>
                </c:pt>
                <c:pt idx="15">
                  <c:v>5.0358856711136102E-2</c:v>
                </c:pt>
                <c:pt idx="16">
                  <c:v>3.8970689206548198E-2</c:v>
                </c:pt>
                <c:pt idx="17">
                  <c:v>3.3596028438720352E-2</c:v>
                </c:pt>
                <c:pt idx="18">
                  <c:v>-4.577706547985004E-2</c:v>
                </c:pt>
                <c:pt idx="19">
                  <c:v>2.6303952643351126E-3</c:v>
                </c:pt>
                <c:pt idx="20">
                  <c:v>-9.7030209597079812E-3</c:v>
                </c:pt>
                <c:pt idx="21">
                  <c:v>1.933216984887277E-2</c:v>
                </c:pt>
                <c:pt idx="22">
                  <c:v>-3.157942103779391E-2</c:v>
                </c:pt>
                <c:pt idx="23">
                  <c:v>-3.2447113261336251E-2</c:v>
                </c:pt>
                <c:pt idx="24">
                  <c:v>-0.39431153070399438</c:v>
                </c:pt>
                <c:pt idx="25">
                  <c:v>-0.63243420640766712</c:v>
                </c:pt>
                <c:pt idx="26">
                  <c:v>-0.65907285093716561</c:v>
                </c:pt>
                <c:pt idx="27">
                  <c:v>-0.60630688525892551</c:v>
                </c:pt>
                <c:pt idx="28">
                  <c:v>-0.51131483115208454</c:v>
                </c:pt>
                <c:pt idx="29">
                  <c:v>-0.39611145483554261</c:v>
                </c:pt>
                <c:pt idx="30">
                  <c:v>-0.19528497223990668</c:v>
                </c:pt>
                <c:pt idx="31">
                  <c:v>3.2587720272479847E-3</c:v>
                </c:pt>
                <c:pt idx="32">
                  <c:v>0.21453741122197301</c:v>
                </c:pt>
                <c:pt idx="33">
                  <c:v>0.43621416594193752</c:v>
                </c:pt>
                <c:pt idx="34">
                  <c:v>0.71884996112282562</c:v>
                </c:pt>
                <c:pt idx="35">
                  <c:v>0.60234946603467521</c:v>
                </c:pt>
                <c:pt idx="36">
                  <c:v>0.44558681277251372</c:v>
                </c:pt>
                <c:pt idx="37">
                  <c:v>0.29071211048557971</c:v>
                </c:pt>
                <c:pt idx="38">
                  <c:v>0.26103361002803616</c:v>
                </c:pt>
                <c:pt idx="39">
                  <c:v>0.19547552891228318</c:v>
                </c:pt>
                <c:pt idx="40">
                  <c:v>0.12035458622558692</c:v>
                </c:pt>
                <c:pt idx="41">
                  <c:v>0.12491329461160459</c:v>
                </c:pt>
                <c:pt idx="42">
                  <c:v>7.1753487986431275E-2</c:v>
                </c:pt>
                <c:pt idx="43">
                  <c:v>-0.32542400184093812</c:v>
                </c:pt>
                <c:pt idx="44">
                  <c:v>-0.54107742870297049</c:v>
                </c:pt>
                <c:pt idx="45">
                  <c:v>-0.54894063870986065</c:v>
                </c:pt>
                <c:pt idx="46">
                  <c:v>-0.40248837899125794</c:v>
                </c:pt>
                <c:pt idx="47">
                  <c:v>-0.23796494519138975</c:v>
                </c:pt>
                <c:pt idx="48">
                  <c:v>-0.16577958762631356</c:v>
                </c:pt>
                <c:pt idx="49">
                  <c:v>4.5928830792313996E-2</c:v>
                </c:pt>
                <c:pt idx="50">
                  <c:v>0.20159525401067371</c:v>
                </c:pt>
                <c:pt idx="51">
                  <c:v>0.33812539532673336</c:v>
                </c:pt>
                <c:pt idx="52">
                  <c:v>0.45675251203508044</c:v>
                </c:pt>
                <c:pt idx="53">
                  <c:v>0.58659197269634322</c:v>
                </c:pt>
                <c:pt idx="54">
                  <c:v>0.31394892955761677</c:v>
                </c:pt>
                <c:pt idx="55">
                  <c:v>0.16403169334091189</c:v>
                </c:pt>
                <c:pt idx="56">
                  <c:v>6.8957895633900118E-2</c:v>
                </c:pt>
                <c:pt idx="57">
                  <c:v>7.7517573142461285E-2</c:v>
                </c:pt>
                <c:pt idx="58">
                  <c:v>0.13892253505617336</c:v>
                </c:pt>
                <c:pt idx="59">
                  <c:v>9.6008801655923279E-2</c:v>
                </c:pt>
                <c:pt idx="60">
                  <c:v>0.1640140780626447</c:v>
                </c:pt>
                <c:pt idx="61">
                  <c:v>0.17016326329261047</c:v>
                </c:pt>
                <c:pt idx="62">
                  <c:v>0.18614819969599544</c:v>
                </c:pt>
                <c:pt idx="63">
                  <c:v>9.6943602621439043E-2</c:v>
                </c:pt>
                <c:pt idx="64">
                  <c:v>7.2120998680709383E-2</c:v>
                </c:pt>
                <c:pt idx="65">
                  <c:v>8.8542406736918048E-3</c:v>
                </c:pt>
                <c:pt idx="66">
                  <c:v>2.7569465196754406E-2</c:v>
                </c:pt>
                <c:pt idx="67">
                  <c:v>7.0297763521519636E-3</c:v>
                </c:pt>
                <c:pt idx="68">
                  <c:v>-1.4980992402824915E-3</c:v>
                </c:pt>
                <c:pt idx="69">
                  <c:v>6.3536034439837477E-2</c:v>
                </c:pt>
                <c:pt idx="70">
                  <c:v>6.2283799027381966E-2</c:v>
                </c:pt>
                <c:pt idx="71">
                  <c:v>6.0427780573960796E-2</c:v>
                </c:pt>
                <c:pt idx="72">
                  <c:v>6.0223962327685905E-2</c:v>
                </c:pt>
                <c:pt idx="73">
                  <c:v>7.3059838686426792E-2</c:v>
                </c:pt>
                <c:pt idx="74">
                  <c:v>6.1938307176025317E-2</c:v>
                </c:pt>
                <c:pt idx="75">
                  <c:v>0.11201289247917415</c:v>
                </c:pt>
                <c:pt idx="76">
                  <c:v>0.12278594634205416</c:v>
                </c:pt>
                <c:pt idx="77">
                  <c:v>0.14472717714319774</c:v>
                </c:pt>
                <c:pt idx="78">
                  <c:v>0.17203100309340771</c:v>
                </c:pt>
                <c:pt idx="79">
                  <c:v>0.12167642269800324</c:v>
                </c:pt>
                <c:pt idx="80">
                  <c:v>8.3918867733568228E-2</c:v>
                </c:pt>
                <c:pt idx="81">
                  <c:v>6.6037649544356994E-2</c:v>
                </c:pt>
                <c:pt idx="82">
                  <c:v>4.6343485628011778E-2</c:v>
                </c:pt>
                <c:pt idx="83">
                  <c:v>5.538658668295373E-2</c:v>
                </c:pt>
                <c:pt idx="84">
                  <c:v>2.843807433352739E-2</c:v>
                </c:pt>
                <c:pt idx="85">
                  <c:v>-6.4960510832244621E-3</c:v>
                </c:pt>
                <c:pt idx="86">
                  <c:v>1.799578405989443E-2</c:v>
                </c:pt>
                <c:pt idx="87">
                  <c:v>6.8072459019562761E-3</c:v>
                </c:pt>
                <c:pt idx="88">
                  <c:v>2.4140962056819346E-2</c:v>
                </c:pt>
                <c:pt idx="89">
                  <c:v>9.3341866799610373E-2</c:v>
                </c:pt>
                <c:pt idx="90">
                  <c:v>2.1060027445763903E-2</c:v>
                </c:pt>
                <c:pt idx="91">
                  <c:v>-4.655549143324697E-2</c:v>
                </c:pt>
                <c:pt idx="92">
                  <c:v>-8.9961163139221118E-2</c:v>
                </c:pt>
                <c:pt idx="93">
                  <c:v>-5.4826278278684963E-2</c:v>
                </c:pt>
                <c:pt idx="94">
                  <c:v>-1.829439469871611E-3</c:v>
                </c:pt>
                <c:pt idx="95">
                  <c:v>-2.5880870164812973E-2</c:v>
                </c:pt>
                <c:pt idx="96">
                  <c:v>-4.5268151711313792E-2</c:v>
                </c:pt>
                <c:pt idx="97">
                  <c:v>-1.6871544527787503E-2</c:v>
                </c:pt>
                <c:pt idx="98">
                  <c:v>-6.2181527606470333E-2</c:v>
                </c:pt>
                <c:pt idx="99">
                  <c:v>-5.6711629560874867E-2</c:v>
                </c:pt>
                <c:pt idx="100">
                  <c:v>2.2108812808574416E-5</c:v>
                </c:pt>
                <c:pt idx="101">
                  <c:v>-4.544110739429728E-3</c:v>
                </c:pt>
                <c:pt idx="102">
                  <c:v>-2.3656450853030777E-2</c:v>
                </c:pt>
                <c:pt idx="103">
                  <c:v>-1.9523206788866921E-2</c:v>
                </c:pt>
                <c:pt idx="104">
                  <c:v>-4.37950020513454E-2</c:v>
                </c:pt>
                <c:pt idx="105">
                  <c:v>-5.8746395171652845E-2</c:v>
                </c:pt>
                <c:pt idx="106">
                  <c:v>-3.6216654610580622E-2</c:v>
                </c:pt>
                <c:pt idx="107">
                  <c:v>-3.5846525105171695E-2</c:v>
                </c:pt>
                <c:pt idx="108">
                  <c:v>-6.512613780106874E-2</c:v>
                </c:pt>
                <c:pt idx="109">
                  <c:v>-9.1028582479078649E-2</c:v>
                </c:pt>
                <c:pt idx="110">
                  <c:v>-8.9070799289324501E-2</c:v>
                </c:pt>
                <c:pt idx="111">
                  <c:v>4.5241503711895992E-3</c:v>
                </c:pt>
                <c:pt idx="112">
                  <c:v>7.6018693194117984E-2</c:v>
                </c:pt>
                <c:pt idx="113">
                  <c:v>0.1173633413657385</c:v>
                </c:pt>
                <c:pt idx="114">
                  <c:v>0.21008223753370506</c:v>
                </c:pt>
                <c:pt idx="115">
                  <c:v>0.18543321846742655</c:v>
                </c:pt>
                <c:pt idx="116">
                  <c:v>0.18354909740386818</c:v>
                </c:pt>
                <c:pt idx="117">
                  <c:v>0.25280287251104366</c:v>
                </c:pt>
                <c:pt idx="118">
                  <c:v>0.25795807375071289</c:v>
                </c:pt>
                <c:pt idx="119">
                  <c:v>0.20039716007675873</c:v>
                </c:pt>
                <c:pt idx="120">
                  <c:v>0.18700687409510391</c:v>
                </c:pt>
                <c:pt idx="121">
                  <c:v>0.15310416537138691</c:v>
                </c:pt>
                <c:pt idx="122">
                  <c:v>0.16662448749556688</c:v>
                </c:pt>
                <c:pt idx="123">
                  <c:v>0.15805392621303288</c:v>
                </c:pt>
                <c:pt idx="124">
                  <c:v>0.1726110369806437</c:v>
                </c:pt>
                <c:pt idx="125">
                  <c:v>0.15873669374527599</c:v>
                </c:pt>
                <c:pt idx="126">
                  <c:v>0.12188432266344992</c:v>
                </c:pt>
                <c:pt idx="127">
                  <c:v>0.11618551878774246</c:v>
                </c:pt>
                <c:pt idx="128">
                  <c:v>0.12976371238029424</c:v>
                </c:pt>
                <c:pt idx="129">
                  <c:v>0.15918067449344581</c:v>
                </c:pt>
                <c:pt idx="130">
                  <c:v>0.16177159149598766</c:v>
                </c:pt>
                <c:pt idx="131">
                  <c:v>0.14207924165193128</c:v>
                </c:pt>
                <c:pt idx="132">
                  <c:v>-2.4987203451820584E-2</c:v>
                </c:pt>
                <c:pt idx="133">
                  <c:v>-0.17123925625832057</c:v>
                </c:pt>
                <c:pt idx="134">
                  <c:v>-0.28554672673371712</c:v>
                </c:pt>
                <c:pt idx="135">
                  <c:v>-0.22890392837310689</c:v>
                </c:pt>
                <c:pt idx="136">
                  <c:v>-0.19604873410509402</c:v>
                </c:pt>
                <c:pt idx="137">
                  <c:v>-0.12498751036612654</c:v>
                </c:pt>
                <c:pt idx="138">
                  <c:v>-5.5139844795200607E-2</c:v>
                </c:pt>
                <c:pt idx="139">
                  <c:v>3.1992143317408524E-3</c:v>
                </c:pt>
                <c:pt idx="140">
                  <c:v>0.12950614647825834</c:v>
                </c:pt>
                <c:pt idx="141">
                  <c:v>0.3153686617467662</c:v>
                </c:pt>
                <c:pt idx="142">
                  <c:v>0.42717443851940146</c:v>
                </c:pt>
                <c:pt idx="143">
                  <c:v>0.38209889384855678</c:v>
                </c:pt>
                <c:pt idx="144">
                  <c:v>0.29150409860813969</c:v>
                </c:pt>
                <c:pt idx="145">
                  <c:v>0.20250321007755789</c:v>
                </c:pt>
              </c:numCache>
            </c:numRef>
          </c:val>
          <c:smooth val="1"/>
        </c:ser>
        <c:ser>
          <c:idx val="6"/>
          <c:order val="6"/>
          <c:tx>
            <c:strRef>
              <c:f>Sheet1!$AD$1</c:f>
              <c:strCache>
                <c:ptCount val="1"/>
                <c:pt idx="0">
                  <c:v>CNRMCM5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Sheet1!$AD$2:$AD$154</c:f>
              <c:numCache>
                <c:formatCode>General</c:formatCode>
                <c:ptCount val="153"/>
                <c:pt idx="0">
                  <c:v>-4.2228521484767495E-2</c:v>
                </c:pt>
                <c:pt idx="1">
                  <c:v>2.1855462834968493E-2</c:v>
                </c:pt>
                <c:pt idx="2">
                  <c:v>0.12845721845127744</c:v>
                </c:pt>
                <c:pt idx="3">
                  <c:v>0.19177275036170738</c:v>
                </c:pt>
                <c:pt idx="4">
                  <c:v>0.23594006270153281</c:v>
                </c:pt>
                <c:pt idx="5">
                  <c:v>0.19532072412963949</c:v>
                </c:pt>
                <c:pt idx="6">
                  <c:v>0.16485323924123241</c:v>
                </c:pt>
                <c:pt idx="7">
                  <c:v>0.16409935457111496</c:v>
                </c:pt>
                <c:pt idx="8">
                  <c:v>9.582433349681059E-2</c:v>
                </c:pt>
                <c:pt idx="9">
                  <c:v>7.0799957878235162E-2</c:v>
                </c:pt>
                <c:pt idx="10">
                  <c:v>5.0983765254720863E-2</c:v>
                </c:pt>
                <c:pt idx="11">
                  <c:v>2.730331358339989E-2</c:v>
                </c:pt>
                <c:pt idx="12">
                  <c:v>4.94732502487343E-2</c:v>
                </c:pt>
                <c:pt idx="13">
                  <c:v>6.5744945899696983E-2</c:v>
                </c:pt>
                <c:pt idx="14">
                  <c:v>5.4645763345825403E-2</c:v>
                </c:pt>
                <c:pt idx="15">
                  <c:v>3.5812323698254406E-2</c:v>
                </c:pt>
                <c:pt idx="16">
                  <c:v>7.295043499299908E-2</c:v>
                </c:pt>
                <c:pt idx="17">
                  <c:v>2.8905142261111696E-2</c:v>
                </c:pt>
                <c:pt idx="18">
                  <c:v>6.8560085832911205E-2</c:v>
                </c:pt>
                <c:pt idx="19">
                  <c:v>4.6476471839553307E-2</c:v>
                </c:pt>
                <c:pt idx="20">
                  <c:v>-1.6017468595226035E-3</c:v>
                </c:pt>
                <c:pt idx="21">
                  <c:v>5.4712043564389594E-3</c:v>
                </c:pt>
                <c:pt idx="22">
                  <c:v>6.0513785243523875E-2</c:v>
                </c:pt>
                <c:pt idx="23">
                  <c:v>2.5039326407589633E-2</c:v>
                </c:pt>
                <c:pt idx="24">
                  <c:v>-0.27572300491227747</c:v>
                </c:pt>
                <c:pt idx="25">
                  <c:v>-0.47516690237745429</c:v>
                </c:pt>
                <c:pt idx="26">
                  <c:v>-0.54239623624709865</c:v>
                </c:pt>
                <c:pt idx="27">
                  <c:v>-0.48007042415262924</c:v>
                </c:pt>
                <c:pt idx="28">
                  <c:v>-0.40757460608312635</c:v>
                </c:pt>
                <c:pt idx="29">
                  <c:v>-0.25991196293226854</c:v>
                </c:pt>
                <c:pt idx="30">
                  <c:v>-0.1619109640070733</c:v>
                </c:pt>
                <c:pt idx="31">
                  <c:v>-0.12334467676312488</c:v>
                </c:pt>
                <c:pt idx="32">
                  <c:v>3.3572887619288012E-2</c:v>
                </c:pt>
                <c:pt idx="33">
                  <c:v>0.29226636833288538</c:v>
                </c:pt>
                <c:pt idx="34">
                  <c:v>0.46508225784454854</c:v>
                </c:pt>
                <c:pt idx="35">
                  <c:v>0.33303201973239582</c:v>
                </c:pt>
                <c:pt idx="36">
                  <c:v>0.23794718760160519</c:v>
                </c:pt>
                <c:pt idx="37">
                  <c:v>0.19384477830332025</c:v>
                </c:pt>
                <c:pt idx="38">
                  <c:v>0.22025463892234456</c:v>
                </c:pt>
                <c:pt idx="39">
                  <c:v>0.22342075663146496</c:v>
                </c:pt>
                <c:pt idx="40">
                  <c:v>0.22824568086354008</c:v>
                </c:pt>
                <c:pt idx="41">
                  <c:v>0.17812015721385002</c:v>
                </c:pt>
                <c:pt idx="42">
                  <c:v>7.2170838984876334E-2</c:v>
                </c:pt>
                <c:pt idx="43">
                  <c:v>-0.18682839862696207</c:v>
                </c:pt>
                <c:pt idx="44">
                  <c:v>-0.3148066973093302</c:v>
                </c:pt>
                <c:pt idx="45">
                  <c:v>-0.34527555673918225</c:v>
                </c:pt>
                <c:pt idx="46">
                  <c:v>-0.29922363776820782</c:v>
                </c:pt>
                <c:pt idx="47">
                  <c:v>-0.24451482800618909</c:v>
                </c:pt>
                <c:pt idx="48">
                  <c:v>-0.18154902486818891</c:v>
                </c:pt>
                <c:pt idx="49">
                  <c:v>-6.4291362360130402E-2</c:v>
                </c:pt>
                <c:pt idx="50">
                  <c:v>3.5191493842592333E-2</c:v>
                </c:pt>
                <c:pt idx="51">
                  <c:v>0.16766364312337048</c:v>
                </c:pt>
                <c:pt idx="52">
                  <c:v>0.20659012055784581</c:v>
                </c:pt>
                <c:pt idx="53">
                  <c:v>0.18887786121627886</c:v>
                </c:pt>
                <c:pt idx="54">
                  <c:v>4.3586988028878594E-2</c:v>
                </c:pt>
                <c:pt idx="55">
                  <c:v>-1.5326952428879898E-2</c:v>
                </c:pt>
                <c:pt idx="56">
                  <c:v>-2.5102895891632847E-2</c:v>
                </c:pt>
                <c:pt idx="57">
                  <c:v>6.0276420625307831E-2</c:v>
                </c:pt>
                <c:pt idx="58">
                  <c:v>9.8549132537913545E-2</c:v>
                </c:pt>
                <c:pt idx="59">
                  <c:v>0.11260336660371338</c:v>
                </c:pt>
                <c:pt idx="60">
                  <c:v>0.17193934525865229</c:v>
                </c:pt>
                <c:pt idx="61">
                  <c:v>0.21130852824371849</c:v>
                </c:pt>
                <c:pt idx="62">
                  <c:v>0.31376862531046656</c:v>
                </c:pt>
                <c:pt idx="63">
                  <c:v>0.30945226274878856</c:v>
                </c:pt>
                <c:pt idx="64">
                  <c:v>0.18991372473709436</c:v>
                </c:pt>
                <c:pt idx="65">
                  <c:v>0.1288008382378279</c:v>
                </c:pt>
                <c:pt idx="66">
                  <c:v>8.8330280900135699E-2</c:v>
                </c:pt>
                <c:pt idx="67">
                  <c:v>6.5157515188446286E-2</c:v>
                </c:pt>
                <c:pt idx="68">
                  <c:v>3.107816505710705E-2</c:v>
                </c:pt>
                <c:pt idx="69">
                  <c:v>-4.1668086687159746E-2</c:v>
                </c:pt>
                <c:pt idx="70">
                  <c:v>-9.883223265835557E-2</c:v>
                </c:pt>
                <c:pt idx="71">
                  <c:v>-8.5956433066401355E-2</c:v>
                </c:pt>
                <c:pt idx="72">
                  <c:v>-9.7300283445894684E-2</c:v>
                </c:pt>
                <c:pt idx="73">
                  <c:v>-6.4565793418662823E-2</c:v>
                </c:pt>
                <c:pt idx="74">
                  <c:v>-4.2220335714368918E-3</c:v>
                </c:pt>
                <c:pt idx="75">
                  <c:v>3.7836324452963262E-2</c:v>
                </c:pt>
                <c:pt idx="76">
                  <c:v>9.7175514452216158E-2</c:v>
                </c:pt>
                <c:pt idx="77">
                  <c:v>0.12358699620503466</c:v>
                </c:pt>
                <c:pt idx="78">
                  <c:v>0.19795965023475318</c:v>
                </c:pt>
                <c:pt idx="79">
                  <c:v>0.20380182427923968</c:v>
                </c:pt>
                <c:pt idx="80">
                  <c:v>0.18124177577904041</c:v>
                </c:pt>
                <c:pt idx="81">
                  <c:v>0.17660853623813139</c:v>
                </c:pt>
                <c:pt idx="82">
                  <c:v>0.14887322352150931</c:v>
                </c:pt>
                <c:pt idx="83">
                  <c:v>0.11722425837347245</c:v>
                </c:pt>
                <c:pt idx="84">
                  <c:v>0.10923184478117474</c:v>
                </c:pt>
                <c:pt idx="85">
                  <c:v>9.9922155693845063E-2</c:v>
                </c:pt>
                <c:pt idx="86">
                  <c:v>3.096035096123928E-2</c:v>
                </c:pt>
                <c:pt idx="87">
                  <c:v>3.9000265796980808E-3</c:v>
                </c:pt>
                <c:pt idx="88">
                  <c:v>-2.7817463981631724E-2</c:v>
                </c:pt>
                <c:pt idx="89">
                  <c:v>-5.3984910445978598E-2</c:v>
                </c:pt>
                <c:pt idx="90">
                  <c:v>-6.9731784248286993E-2</c:v>
                </c:pt>
                <c:pt idx="91">
                  <c:v>-7.8783658492235634E-2</c:v>
                </c:pt>
                <c:pt idx="92">
                  <c:v>-7.133167032723825E-2</c:v>
                </c:pt>
                <c:pt idx="93">
                  <c:v>-0.10303068298744079</c:v>
                </c:pt>
                <c:pt idx="94">
                  <c:v>-0.14380105246451788</c:v>
                </c:pt>
                <c:pt idx="95">
                  <c:v>-0.12381918847889561</c:v>
                </c:pt>
                <c:pt idx="96">
                  <c:v>-8.5755476644263237E-2</c:v>
                </c:pt>
                <c:pt idx="97">
                  <c:v>-7.7044142236261798E-2</c:v>
                </c:pt>
                <c:pt idx="98">
                  <c:v>-6.0073791947038928E-2</c:v>
                </c:pt>
                <c:pt idx="99">
                  <c:v>-3.7160293760658401E-2</c:v>
                </c:pt>
                <c:pt idx="100">
                  <c:v>-1.8566254753979921E-2</c:v>
                </c:pt>
                <c:pt idx="101">
                  <c:v>1.4480500429328497E-2</c:v>
                </c:pt>
                <c:pt idx="102">
                  <c:v>2.3407930984827633E-2</c:v>
                </c:pt>
                <c:pt idx="103">
                  <c:v>-3.0248266157184383E-2</c:v>
                </c:pt>
                <c:pt idx="104">
                  <c:v>-0.1347538924370569</c:v>
                </c:pt>
                <c:pt idx="105">
                  <c:v>-0.23201778279254831</c:v>
                </c:pt>
                <c:pt idx="106">
                  <c:v>-0.25495876862024613</c:v>
                </c:pt>
                <c:pt idx="107">
                  <c:v>-0.21524548478037156</c:v>
                </c:pt>
                <c:pt idx="108">
                  <c:v>-0.16576234473620918</c:v>
                </c:pt>
                <c:pt idx="109">
                  <c:v>-0.18343178550588238</c:v>
                </c:pt>
                <c:pt idx="110">
                  <c:v>-0.17270694000242001</c:v>
                </c:pt>
                <c:pt idx="111">
                  <c:v>-0.1182920996329712</c:v>
                </c:pt>
                <c:pt idx="112">
                  <c:v>-2.7568159881158828E-2</c:v>
                </c:pt>
                <c:pt idx="113">
                  <c:v>9.6756528013595244E-2</c:v>
                </c:pt>
                <c:pt idx="114">
                  <c:v>0.13622445917715387</c:v>
                </c:pt>
                <c:pt idx="115">
                  <c:v>7.2415366547284324E-2</c:v>
                </c:pt>
                <c:pt idx="116">
                  <c:v>2.4806193647073007E-2</c:v>
                </c:pt>
                <c:pt idx="117">
                  <c:v>9.2741562626453763E-2</c:v>
                </c:pt>
                <c:pt idx="118">
                  <c:v>0.17456553548740353</c:v>
                </c:pt>
                <c:pt idx="119">
                  <c:v>0.24835413366005341</c:v>
                </c:pt>
                <c:pt idx="120">
                  <c:v>0.23118199369229253</c:v>
                </c:pt>
                <c:pt idx="121">
                  <c:v>0.25166388990034255</c:v>
                </c:pt>
                <c:pt idx="122">
                  <c:v>0.20325054341568438</c:v>
                </c:pt>
                <c:pt idx="123">
                  <c:v>0.11836605540129021</c:v>
                </c:pt>
                <c:pt idx="124">
                  <c:v>0.13293269824367968</c:v>
                </c:pt>
                <c:pt idx="125">
                  <c:v>0.14044338803178397</c:v>
                </c:pt>
                <c:pt idx="126">
                  <c:v>0.12382915349673555</c:v>
                </c:pt>
                <c:pt idx="127">
                  <c:v>0.12285021955050225</c:v>
                </c:pt>
                <c:pt idx="128">
                  <c:v>0.19455215602366438</c:v>
                </c:pt>
                <c:pt idx="129">
                  <c:v>0.26987046648796115</c:v>
                </c:pt>
                <c:pt idx="130">
                  <c:v>0.3263440830626525</c:v>
                </c:pt>
                <c:pt idx="131">
                  <c:v>0.32056594753776396</c:v>
                </c:pt>
                <c:pt idx="132">
                  <c:v>0.18240811147523267</c:v>
                </c:pt>
                <c:pt idx="133">
                  <c:v>0.11029813583656232</c:v>
                </c:pt>
                <c:pt idx="134">
                  <c:v>5.0104562441305713E-2</c:v>
                </c:pt>
                <c:pt idx="135">
                  <c:v>3.9779732927947432E-2</c:v>
                </c:pt>
                <c:pt idx="136">
                  <c:v>5.6949197668418355E-2</c:v>
                </c:pt>
                <c:pt idx="137">
                  <c:v>0.11851837551491685</c:v>
                </c:pt>
                <c:pt idx="138">
                  <c:v>0.19558206802001188</c:v>
                </c:pt>
                <c:pt idx="139">
                  <c:v>0.29454566577949076</c:v>
                </c:pt>
                <c:pt idx="140">
                  <c:v>0.42201032960989426</c:v>
                </c:pt>
                <c:pt idx="141">
                  <c:v>0.53682734601019955</c:v>
                </c:pt>
                <c:pt idx="142">
                  <c:v>0.59947648059956149</c:v>
                </c:pt>
                <c:pt idx="143">
                  <c:v>0.45240916143644438</c:v>
                </c:pt>
                <c:pt idx="144">
                  <c:v>0.37551871591629404</c:v>
                </c:pt>
                <c:pt idx="145">
                  <c:v>0.37367429667018232</c:v>
                </c:pt>
              </c:numCache>
            </c:numRef>
          </c:val>
          <c:smooth val="1"/>
        </c:ser>
        <c:ser>
          <c:idx val="7"/>
          <c:order val="7"/>
          <c:tx>
            <c:strRef>
              <c:f>Sheet1!$AE$1</c:f>
              <c:strCache>
                <c:ptCount val="1"/>
                <c:pt idx="0">
                  <c:v>GISSE2H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Sheet1!$AE$2:$AE$154</c:f>
              <c:numCache>
                <c:formatCode>General</c:formatCode>
                <c:ptCount val="153"/>
                <c:pt idx="0">
                  <c:v>-9.9608822945179712E-2</c:v>
                </c:pt>
                <c:pt idx="1">
                  <c:v>-7.8711309574529001E-2</c:v>
                </c:pt>
                <c:pt idx="2">
                  <c:v>-7.4053136229929414E-2</c:v>
                </c:pt>
                <c:pt idx="3">
                  <c:v>-3.8711234073230481E-2</c:v>
                </c:pt>
                <c:pt idx="4">
                  <c:v>2.5367025641564352E-2</c:v>
                </c:pt>
                <c:pt idx="5">
                  <c:v>8.0830607986427064E-2</c:v>
                </c:pt>
                <c:pt idx="6">
                  <c:v>0.18250587796689371</c:v>
                </c:pt>
                <c:pt idx="7">
                  <c:v>0.19377585903015918</c:v>
                </c:pt>
                <c:pt idx="8">
                  <c:v>0.18328351605188806</c:v>
                </c:pt>
                <c:pt idx="9">
                  <c:v>0.17599746537361879</c:v>
                </c:pt>
                <c:pt idx="10">
                  <c:v>0.18962597612062709</c:v>
                </c:pt>
                <c:pt idx="11">
                  <c:v>0.18631695815935553</c:v>
                </c:pt>
                <c:pt idx="12">
                  <c:v>0.19253146764085638</c:v>
                </c:pt>
                <c:pt idx="13">
                  <c:v>0.15089060981530936</c:v>
                </c:pt>
                <c:pt idx="14">
                  <c:v>0.15011975672717592</c:v>
                </c:pt>
                <c:pt idx="15">
                  <c:v>0.13150387862700469</c:v>
                </c:pt>
                <c:pt idx="16">
                  <c:v>6.7110699644351415E-2</c:v>
                </c:pt>
                <c:pt idx="17">
                  <c:v>1.6742317590437927E-2</c:v>
                </c:pt>
                <c:pt idx="18">
                  <c:v>-3.606124292933649E-2</c:v>
                </c:pt>
                <c:pt idx="19">
                  <c:v>-4.9869666409587794E-2</c:v>
                </c:pt>
                <c:pt idx="20">
                  <c:v>-2.9368098131571947E-2</c:v>
                </c:pt>
                <c:pt idx="21">
                  <c:v>-2.5665017787153389E-2</c:v>
                </c:pt>
                <c:pt idx="22">
                  <c:v>-9.262481716118957E-3</c:v>
                </c:pt>
                <c:pt idx="23">
                  <c:v>-3.0755400220648797E-3</c:v>
                </c:pt>
                <c:pt idx="24">
                  <c:v>-0.17756583667239637</c:v>
                </c:pt>
                <c:pt idx="25">
                  <c:v>-0.28996420550112934</c:v>
                </c:pt>
                <c:pt idx="26">
                  <c:v>-0.31897394404847446</c:v>
                </c:pt>
                <c:pt idx="27">
                  <c:v>-0.34258323549717445</c:v>
                </c:pt>
                <c:pt idx="28">
                  <c:v>-0.33307748032494389</c:v>
                </c:pt>
                <c:pt idx="29">
                  <c:v>-0.31608004246808041</c:v>
                </c:pt>
                <c:pt idx="30">
                  <c:v>-0.28151532899333775</c:v>
                </c:pt>
                <c:pt idx="31">
                  <c:v>-0.2097928949369415</c:v>
                </c:pt>
                <c:pt idx="32">
                  <c:v>-0.12191004740480196</c:v>
                </c:pt>
                <c:pt idx="33">
                  <c:v>1.7126019330051413E-2</c:v>
                </c:pt>
                <c:pt idx="34">
                  <c:v>0.20423313103911744</c:v>
                </c:pt>
                <c:pt idx="35">
                  <c:v>0.21903423046514062</c:v>
                </c:pt>
                <c:pt idx="36">
                  <c:v>0.22635223689364001</c:v>
                </c:pt>
                <c:pt idx="37">
                  <c:v>0.26580283794340764</c:v>
                </c:pt>
                <c:pt idx="38">
                  <c:v>0.30706932825264227</c:v>
                </c:pt>
                <c:pt idx="39">
                  <c:v>0.3594937336639813</c:v>
                </c:pt>
                <c:pt idx="40">
                  <c:v>0.36248337670376796</c:v>
                </c:pt>
                <c:pt idx="41">
                  <c:v>0.31338933505617722</c:v>
                </c:pt>
                <c:pt idx="42">
                  <c:v>0.24045117525447093</c:v>
                </c:pt>
                <c:pt idx="43">
                  <c:v>5.3868492337742081E-2</c:v>
                </c:pt>
                <c:pt idx="44">
                  <c:v>-0.1071231267790233</c:v>
                </c:pt>
                <c:pt idx="45">
                  <c:v>-0.17154238631897301</c:v>
                </c:pt>
                <c:pt idx="46">
                  <c:v>-0.17972793188191338</c:v>
                </c:pt>
                <c:pt idx="47">
                  <c:v>-0.17145174056330426</c:v>
                </c:pt>
                <c:pt idx="48">
                  <c:v>-0.14751533369574943</c:v>
                </c:pt>
                <c:pt idx="49">
                  <c:v>-0.10212072308458112</c:v>
                </c:pt>
                <c:pt idx="50">
                  <c:v>-1.8391347332022571E-2</c:v>
                </c:pt>
                <c:pt idx="51">
                  <c:v>7.4352184125985835E-2</c:v>
                </c:pt>
                <c:pt idx="52">
                  <c:v>0.10503613553315067</c:v>
                </c:pt>
                <c:pt idx="53">
                  <c:v>9.8035060820116787E-2</c:v>
                </c:pt>
                <c:pt idx="54">
                  <c:v>2.8050358539691511E-2</c:v>
                </c:pt>
                <c:pt idx="55">
                  <c:v>-1.0817187574274034E-2</c:v>
                </c:pt>
                <c:pt idx="56">
                  <c:v>9.2521917534870591E-3</c:v>
                </c:pt>
                <c:pt idx="57">
                  <c:v>5.8771740489750438E-2</c:v>
                </c:pt>
                <c:pt idx="58">
                  <c:v>9.5238843706261719E-2</c:v>
                </c:pt>
                <c:pt idx="59">
                  <c:v>0.13669751700533311</c:v>
                </c:pt>
                <c:pt idx="60">
                  <c:v>0.17829544146087586</c:v>
                </c:pt>
                <c:pt idx="61">
                  <c:v>0.19828776427452668</c:v>
                </c:pt>
                <c:pt idx="62">
                  <c:v>0.23878392219059424</c:v>
                </c:pt>
                <c:pt idx="63">
                  <c:v>0.2498873231570535</c:v>
                </c:pt>
                <c:pt idx="64">
                  <c:v>0.17904791827817779</c:v>
                </c:pt>
                <c:pt idx="65">
                  <c:v>0.13400736290278809</c:v>
                </c:pt>
                <c:pt idx="66">
                  <c:v>0.11353450156176072</c:v>
                </c:pt>
                <c:pt idx="67">
                  <c:v>0.1189224885797705</c:v>
                </c:pt>
                <c:pt idx="68">
                  <c:v>0.1133388632211734</c:v>
                </c:pt>
                <c:pt idx="69">
                  <c:v>0.11754183970684835</c:v>
                </c:pt>
                <c:pt idx="70">
                  <c:v>0.12643378671445446</c:v>
                </c:pt>
                <c:pt idx="71">
                  <c:v>0.12364534454750369</c:v>
                </c:pt>
                <c:pt idx="72">
                  <c:v>7.0689754009961109E-2</c:v>
                </c:pt>
                <c:pt idx="73">
                  <c:v>2.7915132782560283E-2</c:v>
                </c:pt>
                <c:pt idx="74">
                  <c:v>2.3492413783170279E-2</c:v>
                </c:pt>
                <c:pt idx="75">
                  <c:v>2.9630193461167522E-4</c:v>
                </c:pt>
                <c:pt idx="76">
                  <c:v>1.6269357332872913E-3</c:v>
                </c:pt>
                <c:pt idx="77">
                  <c:v>1.7614232931989212E-2</c:v>
                </c:pt>
                <c:pt idx="78">
                  <c:v>4.1920020391451387E-2</c:v>
                </c:pt>
                <c:pt idx="79">
                  <c:v>4.8047759654078315E-2</c:v>
                </c:pt>
                <c:pt idx="80">
                  <c:v>8.7364227332497546E-2</c:v>
                </c:pt>
                <c:pt idx="81">
                  <c:v>9.9796844577647509E-2</c:v>
                </c:pt>
                <c:pt idx="82">
                  <c:v>0.10440671473581371</c:v>
                </c:pt>
                <c:pt idx="83">
                  <c:v>9.808851664137519E-2</c:v>
                </c:pt>
                <c:pt idx="84">
                  <c:v>7.3183133428991937E-2</c:v>
                </c:pt>
                <c:pt idx="85">
                  <c:v>6.6365964207119973E-2</c:v>
                </c:pt>
                <c:pt idx="86">
                  <c:v>4.6708647399463517E-2</c:v>
                </c:pt>
                <c:pt idx="87">
                  <c:v>2.6493650958940632E-2</c:v>
                </c:pt>
                <c:pt idx="88">
                  <c:v>7.9875386026182892E-3</c:v>
                </c:pt>
                <c:pt idx="89">
                  <c:v>6.7980593728856524E-3</c:v>
                </c:pt>
                <c:pt idx="90">
                  <c:v>6.4293262643313354E-3</c:v>
                </c:pt>
                <c:pt idx="91">
                  <c:v>1.6830178750826798E-2</c:v>
                </c:pt>
                <c:pt idx="92">
                  <c:v>-3.5359000552607598E-3</c:v>
                </c:pt>
                <c:pt idx="93">
                  <c:v>-1.6150157675053851E-2</c:v>
                </c:pt>
                <c:pt idx="94">
                  <c:v>-1.5942752324245881E-2</c:v>
                </c:pt>
                <c:pt idx="95">
                  <c:v>-4.7101076678764467E-2</c:v>
                </c:pt>
                <c:pt idx="96">
                  <c:v>-3.1518783195876331E-2</c:v>
                </c:pt>
                <c:pt idx="97">
                  <c:v>-5.2679838093308579E-3</c:v>
                </c:pt>
                <c:pt idx="98">
                  <c:v>6.927814204449009E-3</c:v>
                </c:pt>
                <c:pt idx="99">
                  <c:v>2.4352682617139618E-2</c:v>
                </c:pt>
                <c:pt idx="100">
                  <c:v>4.9427085470717724E-2</c:v>
                </c:pt>
                <c:pt idx="101">
                  <c:v>6.8843104276538433E-2</c:v>
                </c:pt>
                <c:pt idx="102">
                  <c:v>5.5798092544017214E-2</c:v>
                </c:pt>
                <c:pt idx="103">
                  <c:v>3.0723950493726677E-2</c:v>
                </c:pt>
                <c:pt idx="104">
                  <c:v>-3.5865463661345603E-2</c:v>
                </c:pt>
                <c:pt idx="105">
                  <c:v>-0.10071774843178989</c:v>
                </c:pt>
                <c:pt idx="106">
                  <c:v>-0.19114777745148595</c:v>
                </c:pt>
                <c:pt idx="107">
                  <c:v>-0.22236855845303818</c:v>
                </c:pt>
                <c:pt idx="108">
                  <c:v>-0.23806517180590894</c:v>
                </c:pt>
                <c:pt idx="109">
                  <c:v>-0.25745862474832643</c:v>
                </c:pt>
                <c:pt idx="110">
                  <c:v>-0.2142851864993944</c:v>
                </c:pt>
                <c:pt idx="111">
                  <c:v>-0.11875394427454226</c:v>
                </c:pt>
                <c:pt idx="112">
                  <c:v>-2.7280412686326659E-2</c:v>
                </c:pt>
                <c:pt idx="113">
                  <c:v>7.233046036695126E-2</c:v>
                </c:pt>
                <c:pt idx="114">
                  <c:v>0.16567389246410788</c:v>
                </c:pt>
                <c:pt idx="115">
                  <c:v>0.169429797097843</c:v>
                </c:pt>
                <c:pt idx="116">
                  <c:v>0.17086824178980009</c:v>
                </c:pt>
                <c:pt idx="117">
                  <c:v>0.16991172189207018</c:v>
                </c:pt>
                <c:pt idx="118">
                  <c:v>0.1726280749954224</c:v>
                </c:pt>
                <c:pt idx="119">
                  <c:v>0.17942153633889391</c:v>
                </c:pt>
                <c:pt idx="120">
                  <c:v>0.16189096284752341</c:v>
                </c:pt>
                <c:pt idx="121">
                  <c:v>0.17377523921607671</c:v>
                </c:pt>
                <c:pt idx="122">
                  <c:v>0.12943289140714645</c:v>
                </c:pt>
                <c:pt idx="123">
                  <c:v>-1.9373929477010821E-2</c:v>
                </c:pt>
                <c:pt idx="124">
                  <c:v>-6.9225256621694278E-2</c:v>
                </c:pt>
                <c:pt idx="125">
                  <c:v>-5.7009274586011315E-2</c:v>
                </c:pt>
                <c:pt idx="126">
                  <c:v>-5.075905484045231E-2</c:v>
                </c:pt>
                <c:pt idx="127">
                  <c:v>-2.6946935788241266E-2</c:v>
                </c:pt>
                <c:pt idx="128">
                  <c:v>3.0060486679632927E-2</c:v>
                </c:pt>
                <c:pt idx="129">
                  <c:v>0.11111470822497721</c:v>
                </c:pt>
                <c:pt idx="130">
                  <c:v>0.2124674757203959</c:v>
                </c:pt>
                <c:pt idx="131">
                  <c:v>0.29717544305208332</c:v>
                </c:pt>
                <c:pt idx="132">
                  <c:v>0.26050435322341758</c:v>
                </c:pt>
                <c:pt idx="133">
                  <c:v>0.17928318541227137</c:v>
                </c:pt>
                <c:pt idx="134">
                  <c:v>3.727912958744637E-2</c:v>
                </c:pt>
                <c:pt idx="135">
                  <c:v>-3.5638490949689371E-2</c:v>
                </c:pt>
                <c:pt idx="136">
                  <c:v>-1.5342400810070303E-2</c:v>
                </c:pt>
                <c:pt idx="137">
                  <c:v>4.6469067228780803E-2</c:v>
                </c:pt>
                <c:pt idx="138">
                  <c:v>0.13379203966000339</c:v>
                </c:pt>
                <c:pt idx="139">
                  <c:v>0.24013120450190201</c:v>
                </c:pt>
                <c:pt idx="140">
                  <c:v>0.37020840502202007</c:v>
                </c:pt>
                <c:pt idx="141">
                  <c:v>0.53098815296919211</c:v>
                </c:pt>
                <c:pt idx="142">
                  <c:v>0.67047507981775745</c:v>
                </c:pt>
                <c:pt idx="143">
                  <c:v>0.6038671134074497</c:v>
                </c:pt>
                <c:pt idx="144">
                  <c:v>0.49020564998384214</c:v>
                </c:pt>
                <c:pt idx="145">
                  <c:v>0.41337234473019635</c:v>
                </c:pt>
              </c:numCache>
            </c:numRef>
          </c:val>
          <c:smooth val="1"/>
        </c:ser>
        <c:ser>
          <c:idx val="8"/>
          <c:order val="8"/>
          <c:tx>
            <c:strRef>
              <c:f>Sheet1!$AF$1</c:f>
              <c:strCache>
                <c:ptCount val="1"/>
                <c:pt idx="0">
                  <c:v>GISSE2R</c:v>
                </c:pt>
              </c:strCache>
            </c:strRef>
          </c:tx>
          <c:spPr>
            <a:ln w="12700" cap="rnd">
              <a:solidFill>
                <a:srgbClr val="FF00FF"/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Sheet1!$AF$2:$AF$154</c:f>
              <c:numCache>
                <c:formatCode>General</c:formatCode>
                <c:ptCount val="153"/>
                <c:pt idx="0">
                  <c:v>-0.18791210889543494</c:v>
                </c:pt>
                <c:pt idx="1">
                  <c:v>-0.13720519571065071</c:v>
                </c:pt>
                <c:pt idx="2">
                  <c:v>-8.07566346649672E-2</c:v>
                </c:pt>
                <c:pt idx="3">
                  <c:v>-1.1763963907617542E-2</c:v>
                </c:pt>
                <c:pt idx="4">
                  <c:v>5.9873776558444891E-2</c:v>
                </c:pt>
                <c:pt idx="5">
                  <c:v>0.14435424284231976</c:v>
                </c:pt>
                <c:pt idx="6">
                  <c:v>0.24692521396324826</c:v>
                </c:pt>
                <c:pt idx="7">
                  <c:v>0.28618896885639122</c:v>
                </c:pt>
                <c:pt idx="8">
                  <c:v>0.23234806304164074</c:v>
                </c:pt>
                <c:pt idx="9">
                  <c:v>0.18431570667308372</c:v>
                </c:pt>
                <c:pt idx="10">
                  <c:v>0.13960540341625521</c:v>
                </c:pt>
                <c:pt idx="11">
                  <c:v>0.13191882903887095</c:v>
                </c:pt>
                <c:pt idx="12">
                  <c:v>0.11575259170984564</c:v>
                </c:pt>
                <c:pt idx="13">
                  <c:v>9.2594160080731597E-2</c:v>
                </c:pt>
                <c:pt idx="14">
                  <c:v>7.73361540981444E-2</c:v>
                </c:pt>
                <c:pt idx="15">
                  <c:v>5.7078236794393722E-2</c:v>
                </c:pt>
                <c:pt idx="16">
                  <c:v>7.9768678163054194E-3</c:v>
                </c:pt>
                <c:pt idx="17">
                  <c:v>-5.0198283582197807E-2</c:v>
                </c:pt>
                <c:pt idx="18">
                  <c:v>-5.4447871590703814E-2</c:v>
                </c:pt>
                <c:pt idx="19">
                  <c:v>-5.3090857847099833E-2</c:v>
                </c:pt>
                <c:pt idx="20">
                  <c:v>-5.9390962340165519E-2</c:v>
                </c:pt>
                <c:pt idx="21">
                  <c:v>-2.0749398896287671E-2</c:v>
                </c:pt>
                <c:pt idx="22">
                  <c:v>-7.070236197239554E-4</c:v>
                </c:pt>
                <c:pt idx="23">
                  <c:v>-2.9011873455849498E-2</c:v>
                </c:pt>
                <c:pt idx="24">
                  <c:v>-0.21598202421519533</c:v>
                </c:pt>
                <c:pt idx="25">
                  <c:v>-0.34068034323416635</c:v>
                </c:pt>
                <c:pt idx="26">
                  <c:v>-0.36611430173983239</c:v>
                </c:pt>
                <c:pt idx="27">
                  <c:v>-0.38594825174578373</c:v>
                </c:pt>
                <c:pt idx="28">
                  <c:v>-0.37086683662239511</c:v>
                </c:pt>
                <c:pt idx="29">
                  <c:v>-0.30800092723363426</c:v>
                </c:pt>
                <c:pt idx="30">
                  <c:v>-0.2546775977564204</c:v>
                </c:pt>
                <c:pt idx="31">
                  <c:v>-0.2135318291268852</c:v>
                </c:pt>
                <c:pt idx="32">
                  <c:v>-9.945408503263542E-2</c:v>
                </c:pt>
                <c:pt idx="33">
                  <c:v>8.8053573229186222E-2</c:v>
                </c:pt>
                <c:pt idx="34">
                  <c:v>0.30607548136078555</c:v>
                </c:pt>
                <c:pt idx="35">
                  <c:v>0.32454274483355616</c:v>
                </c:pt>
                <c:pt idx="36">
                  <c:v>0.32411566639502193</c:v>
                </c:pt>
                <c:pt idx="37">
                  <c:v>0.34846638167582955</c:v>
                </c:pt>
                <c:pt idx="38">
                  <c:v>0.37097558841693035</c:v>
                </c:pt>
                <c:pt idx="39">
                  <c:v>0.40603057856652824</c:v>
                </c:pt>
                <c:pt idx="40">
                  <c:v>0.42558537488510634</c:v>
                </c:pt>
                <c:pt idx="41">
                  <c:v>0.38818333440657909</c:v>
                </c:pt>
                <c:pt idx="42">
                  <c:v>0.28023925452751464</c:v>
                </c:pt>
                <c:pt idx="43">
                  <c:v>1.9176939561134448E-2</c:v>
                </c:pt>
                <c:pt idx="44">
                  <c:v>-0.15698633361772185</c:v>
                </c:pt>
                <c:pt idx="45">
                  <c:v>-0.22609253610304522</c:v>
                </c:pt>
                <c:pt idx="46">
                  <c:v>-0.22951803803304291</c:v>
                </c:pt>
                <c:pt idx="47">
                  <c:v>-0.21999481309714858</c:v>
                </c:pt>
                <c:pt idx="48">
                  <c:v>-0.21593804286116272</c:v>
                </c:pt>
                <c:pt idx="49">
                  <c:v>-0.14059006978839991</c:v>
                </c:pt>
                <c:pt idx="50">
                  <c:v>-6.5066614764044781E-2</c:v>
                </c:pt>
                <c:pt idx="51">
                  <c:v>4.4718022661203734E-2</c:v>
                </c:pt>
                <c:pt idx="52">
                  <c:v>0.10440396620134648</c:v>
                </c:pt>
                <c:pt idx="53">
                  <c:v>0.1124012103554894</c:v>
                </c:pt>
                <c:pt idx="54">
                  <c:v>2.7816838896749799E-2</c:v>
                </c:pt>
                <c:pt idx="55">
                  <c:v>-9.1198455150082632E-3</c:v>
                </c:pt>
                <c:pt idx="56">
                  <c:v>1.886360912027623E-3</c:v>
                </c:pt>
                <c:pt idx="57">
                  <c:v>4.1750631861453828E-2</c:v>
                </c:pt>
                <c:pt idx="58">
                  <c:v>8.9278204991640367E-2</c:v>
                </c:pt>
                <c:pt idx="59">
                  <c:v>0.11467335061071525</c:v>
                </c:pt>
                <c:pt idx="60">
                  <c:v>0.16649399445494587</c:v>
                </c:pt>
                <c:pt idx="61">
                  <c:v>0.21110473115827399</c:v>
                </c:pt>
                <c:pt idx="62">
                  <c:v>0.27662192839680982</c:v>
                </c:pt>
                <c:pt idx="63">
                  <c:v>0.27000103199635728</c:v>
                </c:pt>
                <c:pt idx="64">
                  <c:v>0.17898481721737242</c:v>
                </c:pt>
                <c:pt idx="65">
                  <c:v>0.10520066204034006</c:v>
                </c:pt>
                <c:pt idx="66">
                  <c:v>7.4639253249911441E-2</c:v>
                </c:pt>
                <c:pt idx="67">
                  <c:v>4.9787448004207924E-2</c:v>
                </c:pt>
                <c:pt idx="68">
                  <c:v>2.262627255035253E-2</c:v>
                </c:pt>
                <c:pt idx="69">
                  <c:v>2.5577183931662587E-2</c:v>
                </c:pt>
                <c:pt idx="70">
                  <c:v>4.7647508707902846E-2</c:v>
                </c:pt>
                <c:pt idx="71">
                  <c:v>5.1658333187201977E-2</c:v>
                </c:pt>
                <c:pt idx="72">
                  <c:v>3.6448200962133886E-2</c:v>
                </c:pt>
                <c:pt idx="73">
                  <c:v>2.9623264796060811E-2</c:v>
                </c:pt>
                <c:pt idx="74">
                  <c:v>6.6598366784984445E-2</c:v>
                </c:pt>
                <c:pt idx="75">
                  <c:v>5.916235326651427E-2</c:v>
                </c:pt>
                <c:pt idx="76">
                  <c:v>6.8635611410815783E-2</c:v>
                </c:pt>
                <c:pt idx="77">
                  <c:v>9.0902148186151763E-2</c:v>
                </c:pt>
                <c:pt idx="78">
                  <c:v>7.7169594453745688E-2</c:v>
                </c:pt>
                <c:pt idx="79">
                  <c:v>6.7446931949481662E-2</c:v>
                </c:pt>
                <c:pt idx="80">
                  <c:v>8.2406767396264666E-2</c:v>
                </c:pt>
                <c:pt idx="81">
                  <c:v>8.7571108152485477E-2</c:v>
                </c:pt>
                <c:pt idx="82">
                  <c:v>7.5422300472025819E-2</c:v>
                </c:pt>
                <c:pt idx="83">
                  <c:v>6.771911326408548E-3</c:v>
                </c:pt>
                <c:pt idx="84">
                  <c:v>-3.0110753333794024E-2</c:v>
                </c:pt>
                <c:pt idx="85">
                  <c:v>-2.7605753257884481E-2</c:v>
                </c:pt>
                <c:pt idx="86">
                  <c:v>-6.4471273526443842E-2</c:v>
                </c:pt>
                <c:pt idx="87">
                  <c:v>-4.9373698978240808E-2</c:v>
                </c:pt>
                <c:pt idx="88">
                  <c:v>-2.0567884024200355E-2</c:v>
                </c:pt>
                <c:pt idx="89">
                  <c:v>1.1442469095753924E-2</c:v>
                </c:pt>
                <c:pt idx="90">
                  <c:v>1.3264933659243959E-2</c:v>
                </c:pt>
                <c:pt idx="91">
                  <c:v>3.7120116972591211E-2</c:v>
                </c:pt>
                <c:pt idx="92">
                  <c:v>2.5973235860840015E-2</c:v>
                </c:pt>
                <c:pt idx="93">
                  <c:v>-1.3842646757256523E-4</c:v>
                </c:pt>
                <c:pt idx="94">
                  <c:v>-7.0569887834332073E-2</c:v>
                </c:pt>
                <c:pt idx="95">
                  <c:v>-9.2321616182746091E-2</c:v>
                </c:pt>
                <c:pt idx="96">
                  <c:v>-9.9969434637734653E-2</c:v>
                </c:pt>
                <c:pt idx="97">
                  <c:v>-0.12935583203254997</c:v>
                </c:pt>
                <c:pt idx="98">
                  <c:v>-0.11221474478477179</c:v>
                </c:pt>
                <c:pt idx="99">
                  <c:v>-7.0262654256873738E-2</c:v>
                </c:pt>
                <c:pt idx="100">
                  <c:v>9.3313846058461526E-3</c:v>
                </c:pt>
                <c:pt idx="101">
                  <c:v>4.7757174118850478E-2</c:v>
                </c:pt>
                <c:pt idx="102">
                  <c:v>6.9231405447554559E-2</c:v>
                </c:pt>
                <c:pt idx="103">
                  <c:v>7.3569162567592078E-2</c:v>
                </c:pt>
                <c:pt idx="104">
                  <c:v>1.5601009039180689E-2</c:v>
                </c:pt>
                <c:pt idx="105">
                  <c:v>-7.8458111458114072E-2</c:v>
                </c:pt>
                <c:pt idx="106">
                  <c:v>-0.14148613796426457</c:v>
                </c:pt>
                <c:pt idx="107">
                  <c:v>-0.13972566842327289</c:v>
                </c:pt>
                <c:pt idx="108">
                  <c:v>-0.15822338933716557</c:v>
                </c:pt>
                <c:pt idx="109">
                  <c:v>-0.18595147771320056</c:v>
                </c:pt>
                <c:pt idx="110">
                  <c:v>-0.15931465886670068</c:v>
                </c:pt>
                <c:pt idx="111">
                  <c:v>-6.1814693789208411E-2</c:v>
                </c:pt>
                <c:pt idx="112">
                  <c:v>3.979403800000339E-2</c:v>
                </c:pt>
                <c:pt idx="113">
                  <c:v>0.11414090354971339</c:v>
                </c:pt>
                <c:pt idx="114">
                  <c:v>0.20178432739696556</c:v>
                </c:pt>
                <c:pt idx="115">
                  <c:v>0.19919083255299075</c:v>
                </c:pt>
                <c:pt idx="116">
                  <c:v>0.18948495340189564</c:v>
                </c:pt>
                <c:pt idx="117">
                  <c:v>0.17466116634761081</c:v>
                </c:pt>
                <c:pt idx="118">
                  <c:v>0.21273030587628708</c:v>
                </c:pt>
                <c:pt idx="119">
                  <c:v>0.23573201709207017</c:v>
                </c:pt>
                <c:pt idx="120">
                  <c:v>0.21133687464768011</c:v>
                </c:pt>
                <c:pt idx="121">
                  <c:v>0.18491495880826414</c:v>
                </c:pt>
                <c:pt idx="122">
                  <c:v>0.12411206282268372</c:v>
                </c:pt>
                <c:pt idx="123">
                  <c:v>-5.5722339346523597E-2</c:v>
                </c:pt>
                <c:pt idx="124">
                  <c:v>-0.13477984850656241</c:v>
                </c:pt>
                <c:pt idx="125">
                  <c:v>-0.13208735973627991</c:v>
                </c:pt>
                <c:pt idx="126">
                  <c:v>-0.13998175959513642</c:v>
                </c:pt>
                <c:pt idx="127">
                  <c:v>-9.1287040738753544E-2</c:v>
                </c:pt>
                <c:pt idx="128">
                  <c:v>-2.6434024035639141E-2</c:v>
                </c:pt>
                <c:pt idx="129">
                  <c:v>8.7056699665304813E-2</c:v>
                </c:pt>
                <c:pt idx="130">
                  <c:v>0.20894061790663321</c:v>
                </c:pt>
                <c:pt idx="131">
                  <c:v>0.31271377060299682</c:v>
                </c:pt>
                <c:pt idx="132">
                  <c:v>0.2519580904117375</c:v>
                </c:pt>
                <c:pt idx="133">
                  <c:v>0.19105616742887988</c:v>
                </c:pt>
                <c:pt idx="134">
                  <c:v>2.4753061273392728E-2</c:v>
                </c:pt>
                <c:pt idx="135">
                  <c:v>-3.8439805983197871E-2</c:v>
                </c:pt>
                <c:pt idx="136">
                  <c:v>-4.5703536670014793E-3</c:v>
                </c:pt>
                <c:pt idx="137">
                  <c:v>7.6483949272186963E-2</c:v>
                </c:pt>
                <c:pt idx="138">
                  <c:v>0.17849247830866649</c:v>
                </c:pt>
                <c:pt idx="139">
                  <c:v>0.31988206113267936</c:v>
                </c:pt>
                <c:pt idx="140">
                  <c:v>0.48566257622667602</c:v>
                </c:pt>
                <c:pt idx="141">
                  <c:v>0.64157846339501401</c:v>
                </c:pt>
                <c:pt idx="142">
                  <c:v>0.76042872921096916</c:v>
                </c:pt>
                <c:pt idx="143">
                  <c:v>0.65596560588267194</c:v>
                </c:pt>
                <c:pt idx="144">
                  <c:v>0.5623890210914505</c:v>
                </c:pt>
                <c:pt idx="145">
                  <c:v>0.4655570731273298</c:v>
                </c:pt>
              </c:numCache>
            </c:numRef>
          </c:val>
          <c:smooth val="1"/>
        </c:ser>
        <c:ser>
          <c:idx val="9"/>
          <c:order val="9"/>
          <c:tx>
            <c:strRef>
              <c:f>Sheet1!$AG$1</c:f>
              <c:strCache>
                <c:ptCount val="1"/>
                <c:pt idx="0">
                  <c:v>IPSL</c:v>
                </c:pt>
              </c:strCache>
            </c:strRef>
          </c:tx>
          <c:spPr>
            <a:ln w="1270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Sheet1!$AG$2:$AG$154</c:f>
              <c:numCache>
                <c:formatCode>General</c:formatCode>
                <c:ptCount val="153"/>
                <c:pt idx="0">
                  <c:v>-0.23871382050802095</c:v>
                </c:pt>
                <c:pt idx="1">
                  <c:v>-0.18147597989135114</c:v>
                </c:pt>
                <c:pt idx="2">
                  <c:v>-0.18441909573969606</c:v>
                </c:pt>
                <c:pt idx="3">
                  <c:v>-7.233319071881332E-2</c:v>
                </c:pt>
                <c:pt idx="4">
                  <c:v>1.7012665032686523E-2</c:v>
                </c:pt>
                <c:pt idx="5">
                  <c:v>0.12393242590373876</c:v>
                </c:pt>
                <c:pt idx="6">
                  <c:v>0.33627933891158862</c:v>
                </c:pt>
                <c:pt idx="7">
                  <c:v>0.36352053233534654</c:v>
                </c:pt>
                <c:pt idx="8">
                  <c:v>0.3174784754884647</c:v>
                </c:pt>
                <c:pt idx="9">
                  <c:v>0.27274466089792032</c:v>
                </c:pt>
                <c:pt idx="10">
                  <c:v>0.22284716966979903</c:v>
                </c:pt>
                <c:pt idx="11">
                  <c:v>0.2158256392808042</c:v>
                </c:pt>
                <c:pt idx="12">
                  <c:v>0.23756459532180621</c:v>
                </c:pt>
                <c:pt idx="13">
                  <c:v>0.18353281792241641</c:v>
                </c:pt>
                <c:pt idx="14">
                  <c:v>0.15718038332114648</c:v>
                </c:pt>
                <c:pt idx="15">
                  <c:v>0.12962321555509071</c:v>
                </c:pt>
                <c:pt idx="16">
                  <c:v>0.14571311310209306</c:v>
                </c:pt>
                <c:pt idx="17">
                  <c:v>0.20705566746793289</c:v>
                </c:pt>
                <c:pt idx="18">
                  <c:v>0.17716643031531795</c:v>
                </c:pt>
                <c:pt idx="19">
                  <c:v>0.11953401454962403</c:v>
                </c:pt>
                <c:pt idx="20">
                  <c:v>8.5027956138858482E-2</c:v>
                </c:pt>
                <c:pt idx="21">
                  <c:v>4.2481631524652654E-2</c:v>
                </c:pt>
                <c:pt idx="22">
                  <c:v>5.2104829335488503E-2</c:v>
                </c:pt>
                <c:pt idx="23">
                  <c:v>-8.8122182633382243E-2</c:v>
                </c:pt>
                <c:pt idx="24">
                  <c:v>-0.36939869638979</c:v>
                </c:pt>
                <c:pt idx="25">
                  <c:v>-0.53981201503225895</c:v>
                </c:pt>
                <c:pt idx="26">
                  <c:v>-0.59903471441353984</c:v>
                </c:pt>
                <c:pt idx="27">
                  <c:v>-0.57432164476540115</c:v>
                </c:pt>
                <c:pt idx="28">
                  <c:v>-0.48637976999087001</c:v>
                </c:pt>
                <c:pt idx="29">
                  <c:v>-0.45470068294010652</c:v>
                </c:pt>
                <c:pt idx="30">
                  <c:v>-0.38580707282730747</c:v>
                </c:pt>
                <c:pt idx="31">
                  <c:v>-0.27046734779816456</c:v>
                </c:pt>
                <c:pt idx="32">
                  <c:v>-7.3035568210570917E-2</c:v>
                </c:pt>
                <c:pt idx="33">
                  <c:v>0.17313459381182941</c:v>
                </c:pt>
                <c:pt idx="34">
                  <c:v>0.30663832036689082</c:v>
                </c:pt>
                <c:pt idx="35">
                  <c:v>0.27235170106801587</c:v>
                </c:pt>
                <c:pt idx="36">
                  <c:v>0.20600013425545621</c:v>
                </c:pt>
                <c:pt idx="37">
                  <c:v>0.16119948599878564</c:v>
                </c:pt>
                <c:pt idx="38">
                  <c:v>0.20929062341039853</c:v>
                </c:pt>
                <c:pt idx="39">
                  <c:v>0.25251284545384955</c:v>
                </c:pt>
                <c:pt idx="40">
                  <c:v>0.19758985606652441</c:v>
                </c:pt>
                <c:pt idx="41">
                  <c:v>0.19088117574035907</c:v>
                </c:pt>
                <c:pt idx="42">
                  <c:v>0.16355475365812508</c:v>
                </c:pt>
                <c:pt idx="43">
                  <c:v>6.7330091961524452E-2</c:v>
                </c:pt>
                <c:pt idx="44">
                  <c:v>3.589212083312135E-4</c:v>
                </c:pt>
                <c:pt idx="45">
                  <c:v>9.7152748364470343E-3</c:v>
                </c:pt>
                <c:pt idx="46">
                  <c:v>9.1045796831100173E-2</c:v>
                </c:pt>
                <c:pt idx="47">
                  <c:v>7.1518906133490739E-2</c:v>
                </c:pt>
                <c:pt idx="48">
                  <c:v>4.5581739709185526E-2</c:v>
                </c:pt>
                <c:pt idx="49">
                  <c:v>5.5279824802190528E-2</c:v>
                </c:pt>
                <c:pt idx="50">
                  <c:v>4.2095159859275123E-2</c:v>
                </c:pt>
                <c:pt idx="51">
                  <c:v>2.174118281429889E-2</c:v>
                </c:pt>
                <c:pt idx="52">
                  <c:v>3.1907881968027976E-2</c:v>
                </c:pt>
                <c:pt idx="53">
                  <c:v>7.4569737499124433E-2</c:v>
                </c:pt>
                <c:pt idx="54">
                  <c:v>9.9170179281690123E-3</c:v>
                </c:pt>
                <c:pt idx="55">
                  <c:v>-3.6882821171060069E-3</c:v>
                </c:pt>
                <c:pt idx="56">
                  <c:v>-4.2482981345508528E-2</c:v>
                </c:pt>
                <c:pt idx="57">
                  <c:v>4.012148681689158E-2</c:v>
                </c:pt>
                <c:pt idx="58">
                  <c:v>8.063141587093571E-2</c:v>
                </c:pt>
                <c:pt idx="59">
                  <c:v>0.10425959673776918</c:v>
                </c:pt>
                <c:pt idx="60">
                  <c:v>0.10187710268205287</c:v>
                </c:pt>
                <c:pt idx="61">
                  <c:v>0.110617925669193</c:v>
                </c:pt>
                <c:pt idx="62">
                  <c:v>9.394397208455238E-2</c:v>
                </c:pt>
                <c:pt idx="63">
                  <c:v>9.111548351331003E-2</c:v>
                </c:pt>
                <c:pt idx="64">
                  <c:v>7.5000432160207339E-2</c:v>
                </c:pt>
                <c:pt idx="65">
                  <c:v>6.2471554754664683E-2</c:v>
                </c:pt>
                <c:pt idx="66">
                  <c:v>0.10911679572113445</c:v>
                </c:pt>
                <c:pt idx="67">
                  <c:v>0.10015325891046518</c:v>
                </c:pt>
                <c:pt idx="68">
                  <c:v>0.12654345052772245</c:v>
                </c:pt>
                <c:pt idx="69">
                  <c:v>0.12910389303481387</c:v>
                </c:pt>
                <c:pt idx="70">
                  <c:v>0.11181176233824068</c:v>
                </c:pt>
                <c:pt idx="71">
                  <c:v>7.6348524149519287E-2</c:v>
                </c:pt>
                <c:pt idx="72">
                  <c:v>8.2343742163103195E-2</c:v>
                </c:pt>
                <c:pt idx="73">
                  <c:v>5.8958831687566673E-2</c:v>
                </c:pt>
                <c:pt idx="74">
                  <c:v>8.7925140664177961E-2</c:v>
                </c:pt>
                <c:pt idx="75">
                  <c:v>5.0115875738648723E-2</c:v>
                </c:pt>
                <c:pt idx="76">
                  <c:v>7.6566616122277123E-2</c:v>
                </c:pt>
                <c:pt idx="77">
                  <c:v>0.11385944524845489</c:v>
                </c:pt>
                <c:pt idx="78">
                  <c:v>0.16561624897872071</c:v>
                </c:pt>
                <c:pt idx="79">
                  <c:v>0.22986702041975177</c:v>
                </c:pt>
                <c:pt idx="80">
                  <c:v>0.20111906983178984</c:v>
                </c:pt>
                <c:pt idx="81">
                  <c:v>0.20703337678777625</c:v>
                </c:pt>
                <c:pt idx="82">
                  <c:v>0.19433778157799822</c:v>
                </c:pt>
                <c:pt idx="83">
                  <c:v>0.13872670009505789</c:v>
                </c:pt>
                <c:pt idx="84">
                  <c:v>7.3831517327229312E-2</c:v>
                </c:pt>
                <c:pt idx="85">
                  <c:v>7.5093642826709134E-2</c:v>
                </c:pt>
                <c:pt idx="86">
                  <c:v>3.5851629893199372E-2</c:v>
                </c:pt>
                <c:pt idx="87">
                  <c:v>4.2622433866222532E-2</c:v>
                </c:pt>
                <c:pt idx="88">
                  <c:v>5.7634089900107509E-2</c:v>
                </c:pt>
                <c:pt idx="89">
                  <c:v>5.4827765678866713E-2</c:v>
                </c:pt>
                <c:pt idx="90">
                  <c:v>0.10998809166544785</c:v>
                </c:pt>
                <c:pt idx="91">
                  <c:v>9.4195629932993769E-2</c:v>
                </c:pt>
                <c:pt idx="92">
                  <c:v>8.8325860471172857E-2</c:v>
                </c:pt>
                <c:pt idx="93">
                  <c:v>8.4551713971371262E-2</c:v>
                </c:pt>
                <c:pt idx="94">
                  <c:v>4.3952132189619887E-2</c:v>
                </c:pt>
                <c:pt idx="95">
                  <c:v>-5.9805627315841041E-3</c:v>
                </c:pt>
                <c:pt idx="96">
                  <c:v>-2.0220766343764997E-2</c:v>
                </c:pt>
                <c:pt idx="97">
                  <c:v>1.7080897859804305E-2</c:v>
                </c:pt>
                <c:pt idx="98">
                  <c:v>3.1118483840538967E-3</c:v>
                </c:pt>
                <c:pt idx="99">
                  <c:v>-8.3007176010666622E-2</c:v>
                </c:pt>
                <c:pt idx="100">
                  <c:v>-7.2882772627973824E-2</c:v>
                </c:pt>
                <c:pt idx="101">
                  <c:v>-4.45752964598344E-2</c:v>
                </c:pt>
                <c:pt idx="102">
                  <c:v>-3.9332786167912845E-2</c:v>
                </c:pt>
                <c:pt idx="103">
                  <c:v>-0.121078430511163</c:v>
                </c:pt>
                <c:pt idx="104">
                  <c:v>-0.29148998078936</c:v>
                </c:pt>
                <c:pt idx="105">
                  <c:v>-0.35545516981576863</c:v>
                </c:pt>
                <c:pt idx="106">
                  <c:v>-0.32328147114423411</c:v>
                </c:pt>
                <c:pt idx="107">
                  <c:v>-0.25602257480819735</c:v>
                </c:pt>
                <c:pt idx="108">
                  <c:v>-0.1495476774276514</c:v>
                </c:pt>
                <c:pt idx="109">
                  <c:v>-0.14450709747908821</c:v>
                </c:pt>
                <c:pt idx="110">
                  <c:v>-8.427313775198228E-2</c:v>
                </c:pt>
                <c:pt idx="111">
                  <c:v>5.6611403603713292E-2</c:v>
                </c:pt>
                <c:pt idx="112">
                  <c:v>0.20048809017513125</c:v>
                </c:pt>
                <c:pt idx="113">
                  <c:v>0.34848737340094926</c:v>
                </c:pt>
                <c:pt idx="114">
                  <c:v>0.40058782912705693</c:v>
                </c:pt>
                <c:pt idx="115">
                  <c:v>0.29046153444823875</c:v>
                </c:pt>
                <c:pt idx="116">
                  <c:v>0.26146897407128505</c:v>
                </c:pt>
                <c:pt idx="117">
                  <c:v>0.29570420883990617</c:v>
                </c:pt>
                <c:pt idx="118">
                  <c:v>0.3479716780137504</c:v>
                </c:pt>
                <c:pt idx="119">
                  <c:v>0.42027039984934633</c:v>
                </c:pt>
                <c:pt idx="120">
                  <c:v>0.34078028152167622</c:v>
                </c:pt>
                <c:pt idx="121">
                  <c:v>0.39792741631552841</c:v>
                </c:pt>
                <c:pt idx="122">
                  <c:v>0.35112846209888604</c:v>
                </c:pt>
                <c:pt idx="123">
                  <c:v>0.27723281255394233</c:v>
                </c:pt>
                <c:pt idx="124">
                  <c:v>0.2931304216179183</c:v>
                </c:pt>
                <c:pt idx="125">
                  <c:v>0.2614562548662438</c:v>
                </c:pt>
                <c:pt idx="126">
                  <c:v>0.23314653287997991</c:v>
                </c:pt>
                <c:pt idx="127">
                  <c:v>0.27483678212395324</c:v>
                </c:pt>
                <c:pt idx="128">
                  <c:v>0.34488251550977383</c:v>
                </c:pt>
                <c:pt idx="129">
                  <c:v>0.39614846467011117</c:v>
                </c:pt>
                <c:pt idx="130">
                  <c:v>0.50861787812385562</c:v>
                </c:pt>
                <c:pt idx="131">
                  <c:v>0.49679788350691928</c:v>
                </c:pt>
                <c:pt idx="132">
                  <c:v>0.37679473372855382</c:v>
                </c:pt>
                <c:pt idx="133">
                  <c:v>0.24020181621095787</c:v>
                </c:pt>
                <c:pt idx="134">
                  <c:v>0.10196537428313725</c:v>
                </c:pt>
                <c:pt idx="135">
                  <c:v>6.9560904828066275E-2</c:v>
                </c:pt>
                <c:pt idx="136">
                  <c:v>3.5020311713448452E-2</c:v>
                </c:pt>
                <c:pt idx="137">
                  <c:v>9.2551072469964288E-3</c:v>
                </c:pt>
                <c:pt idx="138">
                  <c:v>0.10770208709114849</c:v>
                </c:pt>
                <c:pt idx="139">
                  <c:v>0.24038003577517841</c:v>
                </c:pt>
                <c:pt idx="140">
                  <c:v>0.39378014809237882</c:v>
                </c:pt>
                <c:pt idx="141">
                  <c:v>0.56431318449933721</c:v>
                </c:pt>
                <c:pt idx="142">
                  <c:v>0.72327600766257594</c:v>
                </c:pt>
                <c:pt idx="143">
                  <c:v>0.65513500779716605</c:v>
                </c:pt>
                <c:pt idx="144">
                  <c:v>0.5690646918992095</c:v>
                </c:pt>
                <c:pt idx="145">
                  <c:v>0.51617319088825808</c:v>
                </c:pt>
              </c:numCache>
            </c:numRef>
          </c:val>
          <c:smooth val="1"/>
        </c:ser>
        <c:ser>
          <c:idx val="10"/>
          <c:order val="10"/>
          <c:tx>
            <c:strRef>
              <c:f>Sheet1!$AH$1</c:f>
              <c:strCache>
                <c:ptCount val="1"/>
                <c:pt idx="0">
                  <c:v>MIROCESM</c:v>
                </c:pt>
              </c:strCache>
            </c:strRef>
          </c:tx>
          <c:spPr>
            <a:ln w="1270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Sheet1!$AH$2:$AH$154</c:f>
              <c:numCache>
                <c:formatCode>General</c:formatCode>
                <c:ptCount val="153"/>
                <c:pt idx="0">
                  <c:v>-8.9991173423733167E-2</c:v>
                </c:pt>
                <c:pt idx="1">
                  <c:v>-9.7485589833766109E-2</c:v>
                </c:pt>
                <c:pt idx="2">
                  <c:v>-8.2286191343645579E-2</c:v>
                </c:pt>
                <c:pt idx="3">
                  <c:v>-7.1743119608852407E-2</c:v>
                </c:pt>
                <c:pt idx="4">
                  <c:v>-5.7067625443987129E-2</c:v>
                </c:pt>
                <c:pt idx="5">
                  <c:v>7.5475015279607392E-3</c:v>
                </c:pt>
                <c:pt idx="6">
                  <c:v>0.12703741397210921</c:v>
                </c:pt>
                <c:pt idx="7">
                  <c:v>6.5834227275004792E-2</c:v>
                </c:pt>
                <c:pt idx="8">
                  <c:v>-1.9621502330600244E-2</c:v>
                </c:pt>
                <c:pt idx="9">
                  <c:v>-5.7784482246911718E-2</c:v>
                </c:pt>
                <c:pt idx="10">
                  <c:v>-9.2508452953368216E-3</c:v>
                </c:pt>
                <c:pt idx="11">
                  <c:v>4.6863496417715735E-2</c:v>
                </c:pt>
                <c:pt idx="12">
                  <c:v>4.4626142532666946E-2</c:v>
                </c:pt>
                <c:pt idx="13">
                  <c:v>8.7238350234011802E-2</c:v>
                </c:pt>
                <c:pt idx="14">
                  <c:v>0.13456100611162294</c:v>
                </c:pt>
                <c:pt idx="15">
                  <c:v>8.5098108435301509E-2</c:v>
                </c:pt>
                <c:pt idx="16">
                  <c:v>5.9808631018990893E-2</c:v>
                </c:pt>
                <c:pt idx="17">
                  <c:v>4.6227712308672675E-3</c:v>
                </c:pt>
                <c:pt idx="18">
                  <c:v>-0.1730418984190345</c:v>
                </c:pt>
                <c:pt idx="19">
                  <c:v>-0.20274696252728253</c:v>
                </c:pt>
                <c:pt idx="20">
                  <c:v>-0.17011360513127871</c:v>
                </c:pt>
                <c:pt idx="21">
                  <c:v>-0.11707582380136471</c:v>
                </c:pt>
                <c:pt idx="22">
                  <c:v>-8.2208768153029382E-2</c:v>
                </c:pt>
                <c:pt idx="23">
                  <c:v>-0.12033114457271112</c:v>
                </c:pt>
                <c:pt idx="24">
                  <c:v>-0.30112322868054392</c:v>
                </c:pt>
                <c:pt idx="25">
                  <c:v>-0.41240323926292088</c:v>
                </c:pt>
                <c:pt idx="26">
                  <c:v>-0.53483755221690554</c:v>
                </c:pt>
                <c:pt idx="27">
                  <c:v>-0.52431433587689957</c:v>
                </c:pt>
                <c:pt idx="28">
                  <c:v>-0.47531703342924264</c:v>
                </c:pt>
                <c:pt idx="29">
                  <c:v>-0.53115392552061647</c:v>
                </c:pt>
                <c:pt idx="30">
                  <c:v>-0.38906877299664172</c:v>
                </c:pt>
                <c:pt idx="31">
                  <c:v>-0.25013879006088136</c:v>
                </c:pt>
                <c:pt idx="32">
                  <c:v>-0.11015713330352001</c:v>
                </c:pt>
                <c:pt idx="33">
                  <c:v>8.7352800277348583E-2</c:v>
                </c:pt>
                <c:pt idx="34">
                  <c:v>0.26608317160214245</c:v>
                </c:pt>
                <c:pt idx="35">
                  <c:v>0.32385232054216062</c:v>
                </c:pt>
                <c:pt idx="36">
                  <c:v>0.32998789529735612</c:v>
                </c:pt>
                <c:pt idx="37">
                  <c:v>0.27183465417741082</c:v>
                </c:pt>
                <c:pt idx="38">
                  <c:v>0.26361492182025925</c:v>
                </c:pt>
                <c:pt idx="39">
                  <c:v>0.26672152406647615</c:v>
                </c:pt>
                <c:pt idx="40">
                  <c:v>0.18259877907626282</c:v>
                </c:pt>
                <c:pt idx="41">
                  <c:v>0.18008389097727642</c:v>
                </c:pt>
                <c:pt idx="42">
                  <c:v>0.11334958679299396</c:v>
                </c:pt>
                <c:pt idx="43">
                  <c:v>-0.10310599169077304</c:v>
                </c:pt>
                <c:pt idx="44">
                  <c:v>-0.19008651856593933</c:v>
                </c:pt>
                <c:pt idx="45">
                  <c:v>-0.20575150772171658</c:v>
                </c:pt>
                <c:pt idx="46">
                  <c:v>-0.11483678297896852</c:v>
                </c:pt>
                <c:pt idx="47">
                  <c:v>-0.10010903627157008</c:v>
                </c:pt>
                <c:pt idx="48">
                  <c:v>-6.6669145413868897E-2</c:v>
                </c:pt>
                <c:pt idx="49">
                  <c:v>-3.611100367372623E-2</c:v>
                </c:pt>
                <c:pt idx="50">
                  <c:v>1.1094628068811434E-2</c:v>
                </c:pt>
                <c:pt idx="51">
                  <c:v>2.3862954927586947E-2</c:v>
                </c:pt>
                <c:pt idx="52">
                  <c:v>9.1101292120935873E-2</c:v>
                </c:pt>
                <c:pt idx="53">
                  <c:v>0.10134374188067694</c:v>
                </c:pt>
                <c:pt idx="54">
                  <c:v>5.5399202045299783E-3</c:v>
                </c:pt>
                <c:pt idx="55">
                  <c:v>8.4045916823330211E-3</c:v>
                </c:pt>
                <c:pt idx="56">
                  <c:v>2.7336339262334579E-2</c:v>
                </c:pt>
                <c:pt idx="57">
                  <c:v>0.12839016904581685</c:v>
                </c:pt>
                <c:pt idx="58">
                  <c:v>0.15236518850941788</c:v>
                </c:pt>
                <c:pt idx="59">
                  <c:v>0.19038064419159928</c:v>
                </c:pt>
                <c:pt idx="60">
                  <c:v>0.21967887311331427</c:v>
                </c:pt>
                <c:pt idx="61">
                  <c:v>0.21041649554921998</c:v>
                </c:pt>
                <c:pt idx="62">
                  <c:v>0.28746261613001922</c:v>
                </c:pt>
                <c:pt idx="63">
                  <c:v>0.27480984121255542</c:v>
                </c:pt>
                <c:pt idx="64">
                  <c:v>0.18407161911557968</c:v>
                </c:pt>
                <c:pt idx="65">
                  <c:v>0.2065217169527106</c:v>
                </c:pt>
                <c:pt idx="66">
                  <c:v>0.2049674887734326</c:v>
                </c:pt>
                <c:pt idx="67">
                  <c:v>0.13792620743401221</c:v>
                </c:pt>
                <c:pt idx="68">
                  <c:v>0.14116602210656973</c:v>
                </c:pt>
                <c:pt idx="69">
                  <c:v>0.11352184610417701</c:v>
                </c:pt>
                <c:pt idx="70">
                  <c:v>8.4792966395122696E-2</c:v>
                </c:pt>
                <c:pt idx="71">
                  <c:v>2.6244350735538793E-2</c:v>
                </c:pt>
                <c:pt idx="72">
                  <c:v>-0.10006803790539857</c:v>
                </c:pt>
                <c:pt idx="73">
                  <c:v>-9.7779194363835698E-2</c:v>
                </c:pt>
                <c:pt idx="74">
                  <c:v>-0.11091207263627051</c:v>
                </c:pt>
                <c:pt idx="75">
                  <c:v>-0.10334354453876109</c:v>
                </c:pt>
                <c:pt idx="76">
                  <c:v>2.759283664028268E-4</c:v>
                </c:pt>
                <c:pt idx="77">
                  <c:v>5.0488635058278775E-2</c:v>
                </c:pt>
                <c:pt idx="78">
                  <c:v>0.12215452962512621</c:v>
                </c:pt>
                <c:pt idx="79">
                  <c:v>0.18393147647063202</c:v>
                </c:pt>
                <c:pt idx="80">
                  <c:v>0.24737284922049546</c:v>
                </c:pt>
                <c:pt idx="81">
                  <c:v>0.23538625713518874</c:v>
                </c:pt>
                <c:pt idx="82">
                  <c:v>0.1294500013047451</c:v>
                </c:pt>
                <c:pt idx="83">
                  <c:v>5.4517808591774276E-2</c:v>
                </c:pt>
                <c:pt idx="84">
                  <c:v>-4.9990090469492088E-3</c:v>
                </c:pt>
                <c:pt idx="85">
                  <c:v>-8.0311497476198493E-2</c:v>
                </c:pt>
                <c:pt idx="86">
                  <c:v>-5.331051259971311E-2</c:v>
                </c:pt>
                <c:pt idx="87">
                  <c:v>3.3101032551285437E-4</c:v>
                </c:pt>
                <c:pt idx="88">
                  <c:v>5.4557779024786528E-2</c:v>
                </c:pt>
                <c:pt idx="89">
                  <c:v>0.12999453239007044</c:v>
                </c:pt>
                <c:pt idx="90">
                  <c:v>0.17830891120582978</c:v>
                </c:pt>
                <c:pt idx="91">
                  <c:v>0.260305107468774</c:v>
                </c:pt>
                <c:pt idx="92">
                  <c:v>0.28903928688513425</c:v>
                </c:pt>
                <c:pt idx="93">
                  <c:v>0.17663754781810809</c:v>
                </c:pt>
                <c:pt idx="94">
                  <c:v>0.11884825303381076</c:v>
                </c:pt>
                <c:pt idx="95">
                  <c:v>9.0296573135351721E-2</c:v>
                </c:pt>
                <c:pt idx="96">
                  <c:v>-5.8077836999456114E-4</c:v>
                </c:pt>
                <c:pt idx="97">
                  <c:v>-9.2427285897828435E-2</c:v>
                </c:pt>
                <c:pt idx="98">
                  <c:v>-8.9747924988389738E-2</c:v>
                </c:pt>
                <c:pt idx="99">
                  <c:v>-0.10276479395899173</c:v>
                </c:pt>
                <c:pt idx="100">
                  <c:v>-0.17996516286209455</c:v>
                </c:pt>
                <c:pt idx="101">
                  <c:v>-0.17797739592539938</c:v>
                </c:pt>
                <c:pt idx="102">
                  <c:v>-0.15372463585124954</c:v>
                </c:pt>
                <c:pt idx="103">
                  <c:v>-0.153856172350014</c:v>
                </c:pt>
                <c:pt idx="104">
                  <c:v>-0.23258546272669225</c:v>
                </c:pt>
                <c:pt idx="105">
                  <c:v>-0.30997557534485065</c:v>
                </c:pt>
                <c:pt idx="106">
                  <c:v>-0.29205530540465252</c:v>
                </c:pt>
                <c:pt idx="107">
                  <c:v>-0.26196650622223788</c:v>
                </c:pt>
                <c:pt idx="108">
                  <c:v>-0.30891714759758332</c:v>
                </c:pt>
                <c:pt idx="109">
                  <c:v>-0.29901514450221522</c:v>
                </c:pt>
                <c:pt idx="110">
                  <c:v>-0.32972356732621427</c:v>
                </c:pt>
                <c:pt idx="111">
                  <c:v>-0.32823465037282062</c:v>
                </c:pt>
                <c:pt idx="112">
                  <c:v>-0.24690417625282604</c:v>
                </c:pt>
                <c:pt idx="113">
                  <c:v>-0.13048149835470041</c:v>
                </c:pt>
                <c:pt idx="114">
                  <c:v>-3.1957616767057592E-2</c:v>
                </c:pt>
                <c:pt idx="115">
                  <c:v>6.1149742067393032E-3</c:v>
                </c:pt>
                <c:pt idx="116">
                  <c:v>2.5197816805471052E-3</c:v>
                </c:pt>
                <c:pt idx="117">
                  <c:v>2.7563697163551976E-2</c:v>
                </c:pt>
                <c:pt idx="118">
                  <c:v>0.11365990372514648</c:v>
                </c:pt>
                <c:pt idx="119">
                  <c:v>0.19729111104141059</c:v>
                </c:pt>
                <c:pt idx="120">
                  <c:v>0.22761590618131441</c:v>
                </c:pt>
                <c:pt idx="121">
                  <c:v>0.21053829801093227</c:v>
                </c:pt>
                <c:pt idx="122">
                  <c:v>0.22204673446546619</c:v>
                </c:pt>
                <c:pt idx="123">
                  <c:v>6.7667794148954533E-2</c:v>
                </c:pt>
                <c:pt idx="124">
                  <c:v>6.1338318014952896E-2</c:v>
                </c:pt>
                <c:pt idx="125">
                  <c:v>7.9293858592726932E-2</c:v>
                </c:pt>
                <c:pt idx="126">
                  <c:v>0.14262891555123874</c:v>
                </c:pt>
                <c:pt idx="127">
                  <c:v>0.17876117474279382</c:v>
                </c:pt>
                <c:pt idx="128">
                  <c:v>0.20867049848135077</c:v>
                </c:pt>
                <c:pt idx="129">
                  <c:v>0.26058967673295003</c:v>
                </c:pt>
                <c:pt idx="130">
                  <c:v>0.31982830349174518</c:v>
                </c:pt>
                <c:pt idx="131">
                  <c:v>0.36657303344252912</c:v>
                </c:pt>
                <c:pt idx="132">
                  <c:v>0.29486238291219352</c:v>
                </c:pt>
                <c:pt idx="133">
                  <c:v>0.23717597408333888</c:v>
                </c:pt>
                <c:pt idx="134">
                  <c:v>6.1896148514672546E-2</c:v>
                </c:pt>
                <c:pt idx="135">
                  <c:v>-2.0740008138944711E-2</c:v>
                </c:pt>
                <c:pt idx="136">
                  <c:v>-5.809207140796073E-2</c:v>
                </c:pt>
                <c:pt idx="137">
                  <c:v>4.9898288003333818E-2</c:v>
                </c:pt>
                <c:pt idx="138">
                  <c:v>0.17359117547119762</c:v>
                </c:pt>
                <c:pt idx="139">
                  <c:v>0.2323513232767031</c:v>
                </c:pt>
                <c:pt idx="140">
                  <c:v>0.35877820131396976</c:v>
                </c:pt>
                <c:pt idx="141">
                  <c:v>0.49203777827832745</c:v>
                </c:pt>
                <c:pt idx="142">
                  <c:v>0.61664152456852828</c:v>
                </c:pt>
                <c:pt idx="143">
                  <c:v>0.55031607995118059</c:v>
                </c:pt>
                <c:pt idx="144">
                  <c:v>0.47786319948062045</c:v>
                </c:pt>
                <c:pt idx="145">
                  <c:v>0.42743340585988138</c:v>
                </c:pt>
              </c:numCache>
            </c:numRef>
          </c:val>
          <c:smooth val="1"/>
        </c:ser>
        <c:ser>
          <c:idx val="11"/>
          <c:order val="11"/>
          <c:tx>
            <c:strRef>
              <c:f>Sheet1!$AI$1</c:f>
              <c:strCache>
                <c:ptCount val="1"/>
                <c:pt idx="0">
                  <c:v>MPIESMP</c:v>
                </c:pt>
              </c:strCache>
            </c:strRef>
          </c:tx>
          <c:spPr>
            <a:ln w="1270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Sheet1!$AI$2:$AI$154</c:f>
              <c:numCache>
                <c:formatCode>General</c:formatCode>
                <c:ptCount val="153"/>
                <c:pt idx="0">
                  <c:v>-0.2431219378192265</c:v>
                </c:pt>
                <c:pt idx="1">
                  <c:v>-0.21474147078416797</c:v>
                </c:pt>
                <c:pt idx="2">
                  <c:v>-0.22436804637643074</c:v>
                </c:pt>
                <c:pt idx="3">
                  <c:v>-0.21872455795174164</c:v>
                </c:pt>
                <c:pt idx="4">
                  <c:v>-0.22058180442352138</c:v>
                </c:pt>
                <c:pt idx="5">
                  <c:v>-0.13328300167955187</c:v>
                </c:pt>
                <c:pt idx="6">
                  <c:v>-8.0646940441631065E-2</c:v>
                </c:pt>
                <c:pt idx="7">
                  <c:v>-1.007985201130086E-2</c:v>
                </c:pt>
                <c:pt idx="8">
                  <c:v>2.8996157733351624E-2</c:v>
                </c:pt>
                <c:pt idx="9">
                  <c:v>0.10841415217049122</c:v>
                </c:pt>
                <c:pt idx="10">
                  <c:v>0.2066515728971007</c:v>
                </c:pt>
                <c:pt idx="11">
                  <c:v>0.23261050614211121</c:v>
                </c:pt>
                <c:pt idx="12">
                  <c:v>0.33133333068437931</c:v>
                </c:pt>
                <c:pt idx="13">
                  <c:v>0.32832732368693984</c:v>
                </c:pt>
                <c:pt idx="14">
                  <c:v>0.29545706981615882</c:v>
                </c:pt>
                <c:pt idx="15">
                  <c:v>0.12874714719159303</c:v>
                </c:pt>
                <c:pt idx="16">
                  <c:v>5.4744304312734693E-2</c:v>
                </c:pt>
                <c:pt idx="17">
                  <c:v>-5.1350789164964446E-2</c:v>
                </c:pt>
                <c:pt idx="18">
                  <c:v>-7.9514981168337953E-2</c:v>
                </c:pt>
                <c:pt idx="19">
                  <c:v>-0.13684453813329844</c:v>
                </c:pt>
                <c:pt idx="20">
                  <c:v>-9.0346685937471166E-2</c:v>
                </c:pt>
                <c:pt idx="21">
                  <c:v>-0.14431639667221727</c:v>
                </c:pt>
                <c:pt idx="22">
                  <c:v>-0.17236577859365088</c:v>
                </c:pt>
                <c:pt idx="23">
                  <c:v>-0.10116993864674537</c:v>
                </c:pt>
                <c:pt idx="24">
                  <c:v>-0.24552489547216808</c:v>
                </c:pt>
                <c:pt idx="25">
                  <c:v>-0.30175113784393004</c:v>
                </c:pt>
                <c:pt idx="26">
                  <c:v>-0.33722631995881169</c:v>
                </c:pt>
                <c:pt idx="27">
                  <c:v>-0.3192159594097298</c:v>
                </c:pt>
                <c:pt idx="28">
                  <c:v>-0.29354088289359598</c:v>
                </c:pt>
                <c:pt idx="29">
                  <c:v>-0.18537930365132732</c:v>
                </c:pt>
                <c:pt idx="30">
                  <c:v>-0.12990491137351218</c:v>
                </c:pt>
                <c:pt idx="31">
                  <c:v>-6.2068994555289957E-3</c:v>
                </c:pt>
                <c:pt idx="32">
                  <c:v>-1.4963482265263811E-2</c:v>
                </c:pt>
                <c:pt idx="33">
                  <c:v>7.6976362254384867E-2</c:v>
                </c:pt>
                <c:pt idx="34">
                  <c:v>0.2127028241087473</c:v>
                </c:pt>
                <c:pt idx="35">
                  <c:v>0.12044935746079607</c:v>
                </c:pt>
                <c:pt idx="36">
                  <c:v>7.4727806914674524E-2</c:v>
                </c:pt>
                <c:pt idx="37">
                  <c:v>4.1566062481614957E-2</c:v>
                </c:pt>
                <c:pt idx="38">
                  <c:v>8.7500496465787198E-2</c:v>
                </c:pt>
                <c:pt idx="39">
                  <c:v>0.14049304988609551</c:v>
                </c:pt>
                <c:pt idx="40">
                  <c:v>0.15216313934768491</c:v>
                </c:pt>
                <c:pt idx="41">
                  <c:v>0.14878058600583871</c:v>
                </c:pt>
                <c:pt idx="42">
                  <c:v>0.24601159032123518</c:v>
                </c:pt>
                <c:pt idx="43">
                  <c:v>8.9291589479892547E-2</c:v>
                </c:pt>
                <c:pt idx="44">
                  <c:v>-3.3843868859156731E-2</c:v>
                </c:pt>
                <c:pt idx="45">
                  <c:v>-0.12753329029878388</c:v>
                </c:pt>
                <c:pt idx="46">
                  <c:v>-9.0836000995020122E-2</c:v>
                </c:pt>
                <c:pt idx="47">
                  <c:v>-3.7380243380445988E-2</c:v>
                </c:pt>
                <c:pt idx="48">
                  <c:v>-4.9652574100386739E-2</c:v>
                </c:pt>
                <c:pt idx="49">
                  <c:v>-0.10894312962787282</c:v>
                </c:pt>
                <c:pt idx="50">
                  <c:v>9.6929896453049613E-3</c:v>
                </c:pt>
                <c:pt idx="51">
                  <c:v>0.14356123262816844</c:v>
                </c:pt>
                <c:pt idx="52">
                  <c:v>0.20211325222000073</c:v>
                </c:pt>
                <c:pt idx="53">
                  <c:v>0.27148414035617247</c:v>
                </c:pt>
                <c:pt idx="54">
                  <c:v>0.2128969499365039</c:v>
                </c:pt>
                <c:pt idx="55">
                  <c:v>5.7419761450352512E-2</c:v>
                </c:pt>
                <c:pt idx="56">
                  <c:v>9.5005903608724712E-2</c:v>
                </c:pt>
                <c:pt idx="57">
                  <c:v>0.23173462158820851</c:v>
                </c:pt>
                <c:pt idx="58">
                  <c:v>0.3188413758508471</c:v>
                </c:pt>
                <c:pt idx="59">
                  <c:v>0.37828152764394185</c:v>
                </c:pt>
                <c:pt idx="60">
                  <c:v>0.31517968086894793</c:v>
                </c:pt>
                <c:pt idx="61">
                  <c:v>0.28586153397173258</c:v>
                </c:pt>
                <c:pt idx="62">
                  <c:v>0.37613289998799487</c:v>
                </c:pt>
                <c:pt idx="63">
                  <c:v>0.35821892873889932</c:v>
                </c:pt>
                <c:pt idx="64">
                  <c:v>0.29706768154283464</c:v>
                </c:pt>
                <c:pt idx="65">
                  <c:v>0.14483539957985112</c:v>
                </c:pt>
                <c:pt idx="66">
                  <c:v>4.8257716429977705E-2</c:v>
                </c:pt>
                <c:pt idx="67">
                  <c:v>9.3652031465268348E-2</c:v>
                </c:pt>
                <c:pt idx="68">
                  <c:v>0.16817833880692823</c:v>
                </c:pt>
                <c:pt idx="69">
                  <c:v>0.12770066304146441</c:v>
                </c:pt>
                <c:pt idx="70">
                  <c:v>5.5148430193039312E-2</c:v>
                </c:pt>
                <c:pt idx="71">
                  <c:v>2.4848302804942796E-2</c:v>
                </c:pt>
                <c:pt idx="72">
                  <c:v>-2.6865277899882811E-2</c:v>
                </c:pt>
                <c:pt idx="73">
                  <c:v>-3.5276708548992813E-2</c:v>
                </c:pt>
                <c:pt idx="74">
                  <c:v>-0.11838207200041112</c:v>
                </c:pt>
                <c:pt idx="75">
                  <c:v>-0.15290470516841137</c:v>
                </c:pt>
                <c:pt idx="76">
                  <c:v>-0.35721030146442256</c:v>
                </c:pt>
                <c:pt idx="77">
                  <c:v>-0.32287206066320245</c:v>
                </c:pt>
                <c:pt idx="78">
                  <c:v>-0.21028540927426975</c:v>
                </c:pt>
                <c:pt idx="79">
                  <c:v>-0.11431421326928756</c:v>
                </c:pt>
                <c:pt idx="80">
                  <c:v>-4.1816520333873834E-2</c:v>
                </c:pt>
                <c:pt idx="81">
                  <c:v>-3.2189704818353211E-2</c:v>
                </c:pt>
                <c:pt idx="82">
                  <c:v>-4.2235566219289457E-2</c:v>
                </c:pt>
                <c:pt idx="83">
                  <c:v>-1.8435900431834511E-2</c:v>
                </c:pt>
                <c:pt idx="84">
                  <c:v>7.4603721250911345E-2</c:v>
                </c:pt>
                <c:pt idx="85">
                  <c:v>7.6176883738714604E-2</c:v>
                </c:pt>
                <c:pt idx="86">
                  <c:v>0.12268369787127557</c:v>
                </c:pt>
                <c:pt idx="87">
                  <c:v>1.3492199197305587E-2</c:v>
                </c:pt>
                <c:pt idx="88">
                  <c:v>1.0752373617369452E-2</c:v>
                </c:pt>
                <c:pt idx="89">
                  <c:v>6.2178105612549481E-2</c:v>
                </c:pt>
                <c:pt idx="90">
                  <c:v>7.1299536599167282E-2</c:v>
                </c:pt>
                <c:pt idx="91">
                  <c:v>9.5552180096064518E-2</c:v>
                </c:pt>
                <c:pt idx="92">
                  <c:v>0.12977299091522651</c:v>
                </c:pt>
                <c:pt idx="93">
                  <c:v>0.16847411255646544</c:v>
                </c:pt>
                <c:pt idx="94">
                  <c:v>0.18201780345436994</c:v>
                </c:pt>
                <c:pt idx="95">
                  <c:v>0.22859441432214439</c:v>
                </c:pt>
                <c:pt idx="96">
                  <c:v>0.25729644238240301</c:v>
                </c:pt>
                <c:pt idx="97">
                  <c:v>0.34226902225412725</c:v>
                </c:pt>
                <c:pt idx="98">
                  <c:v>0.29228728165917855</c:v>
                </c:pt>
                <c:pt idx="99">
                  <c:v>0.29360635246660144</c:v>
                </c:pt>
                <c:pt idx="100">
                  <c:v>0.27146843209213739</c:v>
                </c:pt>
                <c:pt idx="101">
                  <c:v>0.21841633600606664</c:v>
                </c:pt>
                <c:pt idx="102">
                  <c:v>6.6456341207877301E-2</c:v>
                </c:pt>
                <c:pt idx="103">
                  <c:v>-9.4843491152942563E-2</c:v>
                </c:pt>
                <c:pt idx="104">
                  <c:v>-0.14511240148957191</c:v>
                </c:pt>
                <c:pt idx="105">
                  <c:v>-0.21505625312312876</c:v>
                </c:pt>
                <c:pt idx="106">
                  <c:v>-0.20262945320886555</c:v>
                </c:pt>
                <c:pt idx="107">
                  <c:v>-0.1184028033654821</c:v>
                </c:pt>
                <c:pt idx="108">
                  <c:v>-7.868922448681992E-2</c:v>
                </c:pt>
                <c:pt idx="109">
                  <c:v>-0.13257198819193441</c:v>
                </c:pt>
                <c:pt idx="110">
                  <c:v>-0.11692383343042009</c:v>
                </c:pt>
                <c:pt idx="111">
                  <c:v>9.3403089964883678E-3</c:v>
                </c:pt>
                <c:pt idx="112">
                  <c:v>7.3853162481386569E-2</c:v>
                </c:pt>
                <c:pt idx="113">
                  <c:v>0.15578421689580668</c:v>
                </c:pt>
                <c:pt idx="114">
                  <c:v>0.11330832393426511</c:v>
                </c:pt>
                <c:pt idx="115">
                  <c:v>0.12207210625576059</c:v>
                </c:pt>
                <c:pt idx="116">
                  <c:v>6.026328775217512E-2</c:v>
                </c:pt>
                <c:pt idx="117">
                  <c:v>0.17912737885526075</c:v>
                </c:pt>
                <c:pt idx="118">
                  <c:v>0.34051183777477761</c:v>
                </c:pt>
                <c:pt idx="119">
                  <c:v>0.44036886758650667</c:v>
                </c:pt>
                <c:pt idx="120">
                  <c:v>0.47912511879520731</c:v>
                </c:pt>
                <c:pt idx="121">
                  <c:v>0.44822866979450438</c:v>
                </c:pt>
                <c:pt idx="122">
                  <c:v>0.41774261723686446</c:v>
                </c:pt>
                <c:pt idx="123">
                  <c:v>0.25528096550296475</c:v>
                </c:pt>
                <c:pt idx="124">
                  <c:v>0.19429923573807492</c:v>
                </c:pt>
                <c:pt idx="125">
                  <c:v>8.2712320162992528E-2</c:v>
                </c:pt>
                <c:pt idx="126">
                  <c:v>-1.9192744626228945E-2</c:v>
                </c:pt>
                <c:pt idx="127">
                  <c:v>-0.12132102690248812</c:v>
                </c:pt>
                <c:pt idx="128">
                  <c:v>-3.8741841901841441E-2</c:v>
                </c:pt>
                <c:pt idx="129">
                  <c:v>4.9666573285359117E-2</c:v>
                </c:pt>
                <c:pt idx="130">
                  <c:v>0.22558716287663746</c:v>
                </c:pt>
                <c:pt idx="131">
                  <c:v>0.35391893906040101</c:v>
                </c:pt>
                <c:pt idx="132">
                  <c:v>0.33184311744079231</c:v>
                </c:pt>
                <c:pt idx="133">
                  <c:v>0.29592524026907446</c:v>
                </c:pt>
                <c:pt idx="134">
                  <c:v>0.18716043379209454</c:v>
                </c:pt>
                <c:pt idx="135">
                  <c:v>0.12857491380839775</c:v>
                </c:pt>
                <c:pt idx="136">
                  <c:v>0.13285563051125124</c:v>
                </c:pt>
                <c:pt idx="137">
                  <c:v>0.14462813632947141</c:v>
                </c:pt>
                <c:pt idx="138">
                  <c:v>0.198932879079527</c:v>
                </c:pt>
                <c:pt idx="139">
                  <c:v>0.23743507389753707</c:v>
                </c:pt>
                <c:pt idx="140">
                  <c:v>0.34093383725722087</c:v>
                </c:pt>
                <c:pt idx="141">
                  <c:v>0.5326891795979245</c:v>
                </c:pt>
                <c:pt idx="142">
                  <c:v>0.59132624229672459</c:v>
                </c:pt>
                <c:pt idx="143">
                  <c:v>0.5135481008928412</c:v>
                </c:pt>
                <c:pt idx="144">
                  <c:v>0.43152597765566036</c:v>
                </c:pt>
                <c:pt idx="145">
                  <c:v>0.40886073165988945</c:v>
                </c:pt>
              </c:numCache>
            </c:numRef>
          </c:val>
          <c:smooth val="1"/>
        </c:ser>
        <c:ser>
          <c:idx val="12"/>
          <c:order val="12"/>
          <c:tx>
            <c:strRef>
              <c:f>Sheet1!$AJ$1</c:f>
              <c:strCache>
                <c:ptCount val="1"/>
                <c:pt idx="0">
                  <c:v>MPIESM</c:v>
                </c:pt>
              </c:strCache>
            </c:strRef>
          </c:tx>
          <c:spPr>
            <a:ln w="1270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Sheet1!$AJ$2:$AJ$154</c:f>
              <c:numCache>
                <c:formatCode>General</c:formatCode>
                <c:ptCount val="153"/>
                <c:pt idx="0">
                  <c:v>-0.20489644866123682</c:v>
                </c:pt>
                <c:pt idx="1">
                  <c:v>-0.17871702929644004</c:v>
                </c:pt>
                <c:pt idx="2">
                  <c:v>-0.20798051987548841</c:v>
                </c:pt>
                <c:pt idx="3">
                  <c:v>-0.18157413886254528</c:v>
                </c:pt>
                <c:pt idx="4">
                  <c:v>-0.17946484270553503</c:v>
                </c:pt>
                <c:pt idx="5">
                  <c:v>-2.3536839134729752E-2</c:v>
                </c:pt>
                <c:pt idx="6">
                  <c:v>1.4831590623468255E-2</c:v>
                </c:pt>
                <c:pt idx="7">
                  <c:v>4.0362741927097739E-2</c:v>
                </c:pt>
                <c:pt idx="8">
                  <c:v>0.11572920435111611</c:v>
                </c:pt>
                <c:pt idx="9">
                  <c:v>0.13654166752042549</c:v>
                </c:pt>
                <c:pt idx="10">
                  <c:v>0.16654923305589986</c:v>
                </c:pt>
                <c:pt idx="11">
                  <c:v>0.2072441573961637</c:v>
                </c:pt>
                <c:pt idx="12">
                  <c:v>0.22736139218524579</c:v>
                </c:pt>
                <c:pt idx="13">
                  <c:v>0.14840768977708146</c:v>
                </c:pt>
                <c:pt idx="14">
                  <c:v>9.3495456232875598E-2</c:v>
                </c:pt>
                <c:pt idx="15">
                  <c:v>8.2995273365314343E-2</c:v>
                </c:pt>
                <c:pt idx="16">
                  <c:v>9.0469756961495493E-2</c:v>
                </c:pt>
                <c:pt idx="17">
                  <c:v>1.7131213319870329E-3</c:v>
                </c:pt>
                <c:pt idx="18">
                  <c:v>-3.8383336216787751E-2</c:v>
                </c:pt>
                <c:pt idx="19">
                  <c:v>-5.7592472589094834E-2</c:v>
                </c:pt>
                <c:pt idx="20">
                  <c:v>-0.10509385097967899</c:v>
                </c:pt>
                <c:pt idx="21">
                  <c:v>-0.10772644884612667</c:v>
                </c:pt>
                <c:pt idx="22">
                  <c:v>-7.1362357944002058E-2</c:v>
                </c:pt>
                <c:pt idx="23">
                  <c:v>-0.13746326003811341</c:v>
                </c:pt>
                <c:pt idx="24">
                  <c:v>-0.33810793535008704</c:v>
                </c:pt>
                <c:pt idx="25">
                  <c:v>-0.54719120663030918</c:v>
                </c:pt>
                <c:pt idx="26">
                  <c:v>-0.497345468548546</c:v>
                </c:pt>
                <c:pt idx="27">
                  <c:v>-0.49465750531401714</c:v>
                </c:pt>
                <c:pt idx="28">
                  <c:v>-0.44771427480435033</c:v>
                </c:pt>
                <c:pt idx="29">
                  <c:v>-0.35788492218650886</c:v>
                </c:pt>
                <c:pt idx="30">
                  <c:v>-0.27010567482510334</c:v>
                </c:pt>
                <c:pt idx="31">
                  <c:v>-0.20783689216281453</c:v>
                </c:pt>
                <c:pt idx="32">
                  <c:v>-4.7997339548357394E-2</c:v>
                </c:pt>
                <c:pt idx="33">
                  <c:v>0.17110309342538249</c:v>
                </c:pt>
                <c:pt idx="34">
                  <c:v>0.36679645471214839</c:v>
                </c:pt>
                <c:pt idx="35">
                  <c:v>0.41258276105811753</c:v>
                </c:pt>
                <c:pt idx="36">
                  <c:v>0.39771590103918053</c:v>
                </c:pt>
                <c:pt idx="37">
                  <c:v>0.43681910242160232</c:v>
                </c:pt>
                <c:pt idx="38">
                  <c:v>0.45653525180024385</c:v>
                </c:pt>
                <c:pt idx="39">
                  <c:v>0.41789224539649644</c:v>
                </c:pt>
                <c:pt idx="40">
                  <c:v>0.36119427904708573</c:v>
                </c:pt>
                <c:pt idx="41">
                  <c:v>0.35064408462156699</c:v>
                </c:pt>
                <c:pt idx="42">
                  <c:v>0.21029474325598024</c:v>
                </c:pt>
                <c:pt idx="43">
                  <c:v>4.8490484904809471E-2</c:v>
                </c:pt>
                <c:pt idx="44">
                  <c:v>-5.3903106530352081E-2</c:v>
                </c:pt>
                <c:pt idx="45">
                  <c:v>-0.11598541049726058</c:v>
                </c:pt>
                <c:pt idx="46">
                  <c:v>-0.14665231233150661</c:v>
                </c:pt>
                <c:pt idx="47">
                  <c:v>-0.13214936235031291</c:v>
                </c:pt>
                <c:pt idx="48">
                  <c:v>-0.12620110144290222</c:v>
                </c:pt>
                <c:pt idx="49">
                  <c:v>-4.5521139578743486E-2</c:v>
                </c:pt>
                <c:pt idx="50">
                  <c:v>6.0075622117957167E-2</c:v>
                </c:pt>
                <c:pt idx="51">
                  <c:v>0.13621560181122802</c:v>
                </c:pt>
                <c:pt idx="52">
                  <c:v>0.23620784405487499</c:v>
                </c:pt>
                <c:pt idx="53">
                  <c:v>0.18416307010176994</c:v>
                </c:pt>
                <c:pt idx="54">
                  <c:v>9.7400886333879264E-2</c:v>
                </c:pt>
                <c:pt idx="55">
                  <c:v>4.5957208929478133E-2</c:v>
                </c:pt>
                <c:pt idx="56">
                  <c:v>5.2141175135476878E-2</c:v>
                </c:pt>
                <c:pt idx="57">
                  <c:v>7.59195404962697E-2</c:v>
                </c:pt>
                <c:pt idx="58">
                  <c:v>3.4176841586327965E-2</c:v>
                </c:pt>
                <c:pt idx="59">
                  <c:v>1.066463537566339E-2</c:v>
                </c:pt>
                <c:pt idx="60">
                  <c:v>5.5304678358128335E-2</c:v>
                </c:pt>
                <c:pt idx="61">
                  <c:v>0.13326704450135932</c:v>
                </c:pt>
                <c:pt idx="62">
                  <c:v>0.18961646159970624</c:v>
                </c:pt>
                <c:pt idx="63">
                  <c:v>0.25274664624943111</c:v>
                </c:pt>
                <c:pt idx="64">
                  <c:v>0.19912123694768713</c:v>
                </c:pt>
                <c:pt idx="65">
                  <c:v>0.14704685102533407</c:v>
                </c:pt>
                <c:pt idx="66">
                  <c:v>6.6382869474774148E-2</c:v>
                </c:pt>
                <c:pt idx="67">
                  <c:v>7.2108392968595258E-3</c:v>
                </c:pt>
                <c:pt idx="68">
                  <c:v>-4.1239880058822329E-2</c:v>
                </c:pt>
                <c:pt idx="69">
                  <c:v>-8.4149382932351732E-2</c:v>
                </c:pt>
                <c:pt idx="70">
                  <c:v>-4.881038690066699E-2</c:v>
                </c:pt>
                <c:pt idx="71">
                  <c:v>-1.553961426807852E-2</c:v>
                </c:pt>
                <c:pt idx="72">
                  <c:v>5.5849320762470747E-2</c:v>
                </c:pt>
                <c:pt idx="73">
                  <c:v>-3.4646440741148893E-2</c:v>
                </c:pt>
                <c:pt idx="74">
                  <c:v>-1.6623216829595954E-2</c:v>
                </c:pt>
                <c:pt idx="75">
                  <c:v>2.7333292701978415E-2</c:v>
                </c:pt>
                <c:pt idx="76">
                  <c:v>9.7760638241629727E-2</c:v>
                </c:pt>
                <c:pt idx="77">
                  <c:v>0.18568421412702502</c:v>
                </c:pt>
                <c:pt idx="78">
                  <c:v>0.21519192272794246</c:v>
                </c:pt>
                <c:pt idx="79">
                  <c:v>0.17888562901433488</c:v>
                </c:pt>
                <c:pt idx="80">
                  <c:v>0.10915586178368079</c:v>
                </c:pt>
                <c:pt idx="81">
                  <c:v>0.12630889098868631</c:v>
                </c:pt>
                <c:pt idx="82">
                  <c:v>0.13760646005201399</c:v>
                </c:pt>
                <c:pt idx="83">
                  <c:v>0.22860407466190069</c:v>
                </c:pt>
                <c:pt idx="84">
                  <c:v>8.9468511198885714E-2</c:v>
                </c:pt>
                <c:pt idx="85">
                  <c:v>1.7494921546579931E-2</c:v>
                </c:pt>
                <c:pt idx="86">
                  <c:v>-5.5848361964950771E-2</c:v>
                </c:pt>
                <c:pt idx="87">
                  <c:v>-0.10034945271388621</c:v>
                </c:pt>
                <c:pt idx="88">
                  <c:v>-5.8671985637346102E-2</c:v>
                </c:pt>
                <c:pt idx="89">
                  <c:v>-7.6709017875975435E-2</c:v>
                </c:pt>
                <c:pt idx="90">
                  <c:v>-6.0781729580805235E-3</c:v>
                </c:pt>
                <c:pt idx="91">
                  <c:v>-3.4788971463800611E-2</c:v>
                </c:pt>
                <c:pt idx="92">
                  <c:v>-5.2660119107216734E-2</c:v>
                </c:pt>
                <c:pt idx="93">
                  <c:v>5.3428656167104488E-3</c:v>
                </c:pt>
                <c:pt idx="94">
                  <c:v>9.3308080740380245E-2</c:v>
                </c:pt>
                <c:pt idx="95">
                  <c:v>0.10714668950779449</c:v>
                </c:pt>
                <c:pt idx="96">
                  <c:v>0.10871308979376811</c:v>
                </c:pt>
                <c:pt idx="97">
                  <c:v>0.1518331169706067</c:v>
                </c:pt>
                <c:pt idx="98">
                  <c:v>7.8227275078735614E-2</c:v>
                </c:pt>
                <c:pt idx="99">
                  <c:v>0.12383467844813389</c:v>
                </c:pt>
                <c:pt idx="100">
                  <c:v>3.5115325550735786E-2</c:v>
                </c:pt>
                <c:pt idx="101">
                  <c:v>6.2407348120829723E-2</c:v>
                </c:pt>
                <c:pt idx="102">
                  <c:v>3.9727155822542645E-2</c:v>
                </c:pt>
                <c:pt idx="103">
                  <c:v>3.001199963745001E-2</c:v>
                </c:pt>
                <c:pt idx="104">
                  <c:v>5.2733693474822076E-2</c:v>
                </c:pt>
                <c:pt idx="105">
                  <c:v>1.6329312242194655E-2</c:v>
                </c:pt>
                <c:pt idx="106">
                  <c:v>4.1297773179526714E-3</c:v>
                </c:pt>
                <c:pt idx="107">
                  <c:v>4.3161283860732036E-3</c:v>
                </c:pt>
                <c:pt idx="108">
                  <c:v>9.7976930652143732E-2</c:v>
                </c:pt>
                <c:pt idx="109">
                  <c:v>7.2806208784233939E-2</c:v>
                </c:pt>
                <c:pt idx="110">
                  <c:v>0.19151524187775262</c:v>
                </c:pt>
                <c:pt idx="111">
                  <c:v>0.20568014790815237</c:v>
                </c:pt>
                <c:pt idx="112">
                  <c:v>0.29869179222433045</c:v>
                </c:pt>
                <c:pt idx="113">
                  <c:v>0.29859390096518007</c:v>
                </c:pt>
                <c:pt idx="114">
                  <c:v>0.2935050239719908</c:v>
                </c:pt>
                <c:pt idx="115">
                  <c:v>0.29563746643017724</c:v>
                </c:pt>
                <c:pt idx="116">
                  <c:v>0.2374124145001128</c:v>
                </c:pt>
                <c:pt idx="117">
                  <c:v>0.16650050972744498</c:v>
                </c:pt>
                <c:pt idx="118">
                  <c:v>0.14640031714073587</c:v>
                </c:pt>
                <c:pt idx="119">
                  <c:v>0.24702257443215508</c:v>
                </c:pt>
                <c:pt idx="120">
                  <c:v>0.24984144633422481</c:v>
                </c:pt>
                <c:pt idx="121">
                  <c:v>0.3199101776644156</c:v>
                </c:pt>
                <c:pt idx="122">
                  <c:v>0.28029532693540177</c:v>
                </c:pt>
                <c:pt idx="123">
                  <c:v>0.18175625327199427</c:v>
                </c:pt>
                <c:pt idx="124">
                  <c:v>0.16229784268956426</c:v>
                </c:pt>
                <c:pt idx="125">
                  <c:v>0.15961946046275008</c:v>
                </c:pt>
                <c:pt idx="126">
                  <c:v>0.13338373595545355</c:v>
                </c:pt>
                <c:pt idx="127">
                  <c:v>8.9092768657186266E-2</c:v>
                </c:pt>
                <c:pt idx="128">
                  <c:v>2.4405594210800876E-2</c:v>
                </c:pt>
                <c:pt idx="129">
                  <c:v>2.972475630671563E-2</c:v>
                </c:pt>
                <c:pt idx="130">
                  <c:v>0.20706783781618426</c:v>
                </c:pt>
                <c:pt idx="131">
                  <c:v>0.29310551662578244</c:v>
                </c:pt>
                <c:pt idx="132">
                  <c:v>0.2548615074395823</c:v>
                </c:pt>
                <c:pt idx="133">
                  <c:v>0.22402955523158505</c:v>
                </c:pt>
                <c:pt idx="134">
                  <c:v>0.10705967524056489</c:v>
                </c:pt>
                <c:pt idx="135">
                  <c:v>0.13028702552076379</c:v>
                </c:pt>
                <c:pt idx="136">
                  <c:v>0.18643622442767907</c:v>
                </c:pt>
                <c:pt idx="137">
                  <c:v>0.19073725771691208</c:v>
                </c:pt>
                <c:pt idx="138">
                  <c:v>0.20785910275945191</c:v>
                </c:pt>
                <c:pt idx="139">
                  <c:v>0.19707767335514037</c:v>
                </c:pt>
                <c:pt idx="140">
                  <c:v>0.26298206001258417</c:v>
                </c:pt>
                <c:pt idx="141">
                  <c:v>0.34921434047179273</c:v>
                </c:pt>
                <c:pt idx="142">
                  <c:v>0.43700637611137066</c:v>
                </c:pt>
                <c:pt idx="143">
                  <c:v>0.34215614912302278</c:v>
                </c:pt>
                <c:pt idx="144">
                  <c:v>0.28116996257007731</c:v>
                </c:pt>
                <c:pt idx="145">
                  <c:v>0.3143582871264457</c:v>
                </c:pt>
              </c:numCache>
            </c:numRef>
          </c:val>
          <c:smooth val="1"/>
        </c:ser>
        <c:ser>
          <c:idx val="13"/>
          <c:order val="13"/>
          <c:tx>
            <c:strRef>
              <c:f>Sheet1!$AK$1</c:f>
              <c:strCache>
                <c:ptCount val="1"/>
                <c:pt idx="0">
                  <c:v>GFDLCM3</c:v>
                </c:pt>
              </c:strCache>
            </c:strRef>
          </c:tx>
          <c:spPr>
            <a:ln w="12700" cap="rnd">
              <a:solidFill>
                <a:srgbClr val="000066"/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Sheet1!$AK$2:$AK$154</c:f>
              <c:numCache>
                <c:formatCode>General</c:formatCode>
                <c:ptCount val="153"/>
                <c:pt idx="10">
                  <c:v>3.7211329791433954E-2</c:v>
                </c:pt>
                <c:pt idx="11">
                  <c:v>0.10899375311663549</c:v>
                </c:pt>
                <c:pt idx="12">
                  <c:v>9.6176828478933482E-2</c:v>
                </c:pt>
                <c:pt idx="13">
                  <c:v>0.10660288725119958</c:v>
                </c:pt>
                <c:pt idx="14">
                  <c:v>6.9531545692704616E-2</c:v>
                </c:pt>
                <c:pt idx="15">
                  <c:v>1.3197200832126698E-2</c:v>
                </c:pt>
                <c:pt idx="16">
                  <c:v>-7.1455937677735337E-2</c:v>
                </c:pt>
                <c:pt idx="17">
                  <c:v>-0.1428691758238825</c:v>
                </c:pt>
                <c:pt idx="18">
                  <c:v>-0.24358439002169488</c:v>
                </c:pt>
                <c:pt idx="19">
                  <c:v>-0.29401492084494263</c:v>
                </c:pt>
                <c:pt idx="20">
                  <c:v>-0.31060342713524802</c:v>
                </c:pt>
                <c:pt idx="21">
                  <c:v>-0.22173899562212987</c:v>
                </c:pt>
                <c:pt idx="22">
                  <c:v>-0.12999132879082295</c:v>
                </c:pt>
                <c:pt idx="23">
                  <c:v>-0.13785151563082887</c:v>
                </c:pt>
                <c:pt idx="24">
                  <c:v>-0.3690546275521383</c:v>
                </c:pt>
                <c:pt idx="25">
                  <c:v>-0.57963487358326482</c:v>
                </c:pt>
                <c:pt idx="26">
                  <c:v>-0.61433700764426769</c:v>
                </c:pt>
                <c:pt idx="27">
                  <c:v>-0.59636734607521591</c:v>
                </c:pt>
                <c:pt idx="28">
                  <c:v>-0.51118311084437351</c:v>
                </c:pt>
                <c:pt idx="29">
                  <c:v>-0.4533413848257844</c:v>
                </c:pt>
                <c:pt idx="30">
                  <c:v>-0.45486577698913588</c:v>
                </c:pt>
                <c:pt idx="31">
                  <c:v>-0.40653849263605701</c:v>
                </c:pt>
                <c:pt idx="32">
                  <c:v>-0.25495592984961413</c:v>
                </c:pt>
                <c:pt idx="33">
                  <c:v>-1.1578811882421059E-2</c:v>
                </c:pt>
                <c:pt idx="34">
                  <c:v>0.22325006750112708</c:v>
                </c:pt>
                <c:pt idx="35">
                  <c:v>0.26157726173155532</c:v>
                </c:pt>
                <c:pt idx="36">
                  <c:v>0.24248163398876554</c:v>
                </c:pt>
                <c:pt idx="37">
                  <c:v>0.23776987183651579</c:v>
                </c:pt>
                <c:pt idx="38">
                  <c:v>0.27632785180155911</c:v>
                </c:pt>
                <c:pt idx="39">
                  <c:v>0.40960619648305557</c:v>
                </c:pt>
                <c:pt idx="40">
                  <c:v>0.46049272915041517</c:v>
                </c:pt>
                <c:pt idx="41">
                  <c:v>0.42123822024454138</c:v>
                </c:pt>
                <c:pt idx="42">
                  <c:v>0.34811448820659996</c:v>
                </c:pt>
                <c:pt idx="43">
                  <c:v>0.10670894813984881</c:v>
                </c:pt>
                <c:pt idx="44">
                  <c:v>-0.10911203068896302</c:v>
                </c:pt>
                <c:pt idx="45">
                  <c:v>-0.22931036363597695</c:v>
                </c:pt>
                <c:pt idx="46">
                  <c:v>-0.26643314566639603</c:v>
                </c:pt>
                <c:pt idx="47">
                  <c:v>-0.25997687498440863</c:v>
                </c:pt>
                <c:pt idx="48">
                  <c:v>-0.27615648722409597</c:v>
                </c:pt>
                <c:pt idx="49">
                  <c:v>-0.20939776569665952</c:v>
                </c:pt>
                <c:pt idx="50">
                  <c:v>-0.12626122451570759</c:v>
                </c:pt>
                <c:pt idx="51">
                  <c:v>1.0910223954401678E-2</c:v>
                </c:pt>
                <c:pt idx="52">
                  <c:v>6.8463478922512477E-2</c:v>
                </c:pt>
                <c:pt idx="53">
                  <c:v>4.5132146567652257E-2</c:v>
                </c:pt>
                <c:pt idx="54">
                  <c:v>-4.2994022961532742E-2</c:v>
                </c:pt>
                <c:pt idx="55">
                  <c:v>-0.10783132323380706</c:v>
                </c:pt>
                <c:pt idx="56">
                  <c:v>-4.8878492288174757E-2</c:v>
                </c:pt>
                <c:pt idx="57">
                  <c:v>2.0175547909186096E-2</c:v>
                </c:pt>
                <c:pt idx="58">
                  <c:v>0.13105198690105818</c:v>
                </c:pt>
                <c:pt idx="59">
                  <c:v>0.2020941438985879</c:v>
                </c:pt>
                <c:pt idx="60">
                  <c:v>0.32509240174902992</c:v>
                </c:pt>
                <c:pt idx="61">
                  <c:v>0.37610238308317567</c:v>
                </c:pt>
                <c:pt idx="62">
                  <c:v>0.45308231051395881</c:v>
                </c:pt>
                <c:pt idx="63">
                  <c:v>0.43709155484352724</c:v>
                </c:pt>
                <c:pt idx="64">
                  <c:v>0.27961440973458213</c:v>
                </c:pt>
                <c:pt idx="65">
                  <c:v>0.18088542232368918</c:v>
                </c:pt>
                <c:pt idx="66">
                  <c:v>9.0682432474727043E-2</c:v>
                </c:pt>
                <c:pt idx="67">
                  <c:v>8.9658669526620216E-2</c:v>
                </c:pt>
                <c:pt idx="68">
                  <c:v>5.5621251033489777E-2</c:v>
                </c:pt>
                <c:pt idx="69">
                  <c:v>7.5847616482417612E-2</c:v>
                </c:pt>
                <c:pt idx="70">
                  <c:v>8.9078532832454066E-2</c:v>
                </c:pt>
                <c:pt idx="71">
                  <c:v>0.15565846328763841</c:v>
                </c:pt>
                <c:pt idx="72">
                  <c:v>0.18293430924415929</c:v>
                </c:pt>
                <c:pt idx="73">
                  <c:v>7.7350263194246136E-2</c:v>
                </c:pt>
                <c:pt idx="74">
                  <c:v>4.4209922593467378E-2</c:v>
                </c:pt>
                <c:pt idx="75">
                  <c:v>1.9225148454083275E-2</c:v>
                </c:pt>
                <c:pt idx="76">
                  <c:v>8.8646589570308548E-3</c:v>
                </c:pt>
                <c:pt idx="77">
                  <c:v>-3.6744701318452581E-2</c:v>
                </c:pt>
                <c:pt idx="78">
                  <c:v>-1.0652270745413547E-2</c:v>
                </c:pt>
                <c:pt idx="79">
                  <c:v>-2.9192448579342039E-2</c:v>
                </c:pt>
                <c:pt idx="80">
                  <c:v>-5.790462707050778E-2</c:v>
                </c:pt>
                <c:pt idx="81">
                  <c:v>-9.9841894429624004E-2</c:v>
                </c:pt>
                <c:pt idx="82">
                  <c:v>-0.11958812937198229</c:v>
                </c:pt>
                <c:pt idx="83">
                  <c:v>-7.6756504438098977E-2</c:v>
                </c:pt>
                <c:pt idx="84">
                  <c:v>-9.9932874461507282E-2</c:v>
                </c:pt>
                <c:pt idx="85">
                  <c:v>-4.1679127436515626E-2</c:v>
                </c:pt>
                <c:pt idx="86">
                  <c:v>-1.9311258131625562E-2</c:v>
                </c:pt>
                <c:pt idx="87">
                  <c:v>-4.6176435172341412E-3</c:v>
                </c:pt>
                <c:pt idx="88">
                  <c:v>1.1519383600131669E-2</c:v>
                </c:pt>
                <c:pt idx="89">
                  <c:v>8.7595545051741858E-2</c:v>
                </c:pt>
                <c:pt idx="90">
                  <c:v>0.10306872271915207</c:v>
                </c:pt>
                <c:pt idx="91">
                  <c:v>0.1428262939465344</c:v>
                </c:pt>
                <c:pt idx="92">
                  <c:v>0.16671223834562549</c:v>
                </c:pt>
                <c:pt idx="93">
                  <c:v>0.11684163106245625</c:v>
                </c:pt>
                <c:pt idx="94">
                  <c:v>6.5439622299390418E-2</c:v>
                </c:pt>
                <c:pt idx="95">
                  <c:v>4.3013221366952334E-2</c:v>
                </c:pt>
                <c:pt idx="96">
                  <c:v>3.6706571280265818E-2</c:v>
                </c:pt>
                <c:pt idx="97">
                  <c:v>-1.8146922197195627E-2</c:v>
                </c:pt>
                <c:pt idx="98">
                  <c:v>-5.850253919211388E-2</c:v>
                </c:pt>
                <c:pt idx="99">
                  <c:v>-8.7801200710272628E-2</c:v>
                </c:pt>
                <c:pt idx="100">
                  <c:v>-8.0109418527339243E-2</c:v>
                </c:pt>
                <c:pt idx="101">
                  <c:v>-0.15278804020762132</c:v>
                </c:pt>
                <c:pt idx="102">
                  <c:v>-0.20006900876818534</c:v>
                </c:pt>
                <c:pt idx="103">
                  <c:v>-0.23660432228470865</c:v>
                </c:pt>
                <c:pt idx="104">
                  <c:v>-0.37285307618801422</c:v>
                </c:pt>
                <c:pt idx="105">
                  <c:v>-0.5047852536599301</c:v>
                </c:pt>
                <c:pt idx="106">
                  <c:v>-0.60357029727756673</c:v>
                </c:pt>
                <c:pt idx="107">
                  <c:v>-0.63301873631449401</c:v>
                </c:pt>
                <c:pt idx="108">
                  <c:v>-0.67947000628155296</c:v>
                </c:pt>
                <c:pt idx="109">
                  <c:v>-0.66442862713985795</c:v>
                </c:pt>
                <c:pt idx="110">
                  <c:v>-0.57637034786560659</c:v>
                </c:pt>
                <c:pt idx="111">
                  <c:v>-0.43763452522863688</c:v>
                </c:pt>
                <c:pt idx="112">
                  <c:v>-0.25574875308603623</c:v>
                </c:pt>
                <c:pt idx="113">
                  <c:v>-5.0315220955253197E-2</c:v>
                </c:pt>
                <c:pt idx="114">
                  <c:v>0.1425792489148634</c:v>
                </c:pt>
                <c:pt idx="115">
                  <c:v>0.19824039246903452</c:v>
                </c:pt>
                <c:pt idx="116">
                  <c:v>0.28244283077566606</c:v>
                </c:pt>
                <c:pt idx="117">
                  <c:v>0.31923722040184233</c:v>
                </c:pt>
                <c:pt idx="118">
                  <c:v>0.4147642882065371</c:v>
                </c:pt>
                <c:pt idx="119">
                  <c:v>0.43519133073254235</c:v>
                </c:pt>
                <c:pt idx="120">
                  <c:v>0.45980580552821648</c:v>
                </c:pt>
                <c:pt idx="121">
                  <c:v>0.48586964196129739</c:v>
                </c:pt>
                <c:pt idx="122">
                  <c:v>0.36261553298305238</c:v>
                </c:pt>
                <c:pt idx="123">
                  <c:v>0.12626737086502399</c:v>
                </c:pt>
                <c:pt idx="124">
                  <c:v>1.1644956178640718E-2</c:v>
                </c:pt>
                <c:pt idx="125">
                  <c:v>-6.0093293622030926E-2</c:v>
                </c:pt>
                <c:pt idx="126">
                  <c:v>-0.12215491955331047</c:v>
                </c:pt>
                <c:pt idx="127">
                  <c:v>-6.3598851433671333E-2</c:v>
                </c:pt>
                <c:pt idx="128">
                  <c:v>-3.057120728207546E-2</c:v>
                </c:pt>
                <c:pt idx="129">
                  <c:v>6.7695991487710397E-2</c:v>
                </c:pt>
                <c:pt idx="130">
                  <c:v>0.23467414863295316</c:v>
                </c:pt>
                <c:pt idx="131">
                  <c:v>0.33293327484068602</c:v>
                </c:pt>
                <c:pt idx="132">
                  <c:v>0.29894099778899941</c:v>
                </c:pt>
                <c:pt idx="133">
                  <c:v>0.21153888398396944</c:v>
                </c:pt>
                <c:pt idx="134">
                  <c:v>5.6984825333167857E-2</c:v>
                </c:pt>
                <c:pt idx="135">
                  <c:v>8.3526837685387045E-3</c:v>
                </c:pt>
                <c:pt idx="136">
                  <c:v>-2.044806548221792E-2</c:v>
                </c:pt>
                <c:pt idx="137">
                  <c:v>4.7119724061706267E-2</c:v>
                </c:pt>
                <c:pt idx="138">
                  <c:v>0.17038245115824993</c:v>
                </c:pt>
                <c:pt idx="139">
                  <c:v>0.30647019653850532</c:v>
                </c:pt>
                <c:pt idx="140">
                  <c:v>0.51844813863731853</c:v>
                </c:pt>
                <c:pt idx="141">
                  <c:v>0.72519057118059871</c:v>
                </c:pt>
                <c:pt idx="142">
                  <c:v>0.90867109145472325</c:v>
                </c:pt>
                <c:pt idx="143">
                  <c:v>0.81209056358012521</c:v>
                </c:pt>
                <c:pt idx="144">
                  <c:v>0.69513060382669212</c:v>
                </c:pt>
                <c:pt idx="145">
                  <c:v>0.58714472297397713</c:v>
                </c:pt>
              </c:numCache>
            </c:numRef>
          </c:val>
          <c:smooth val="1"/>
        </c:ser>
        <c:ser>
          <c:idx val="14"/>
          <c:order val="14"/>
          <c:tx>
            <c:strRef>
              <c:f>Sheet1!$AL$1</c:f>
              <c:strCache>
                <c:ptCount val="1"/>
                <c:pt idx="0">
                  <c:v>GFDLESM2G</c:v>
                </c:pt>
              </c:strCache>
            </c:strRef>
          </c:tx>
          <c:spPr>
            <a:ln w="12700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trendline>
            <c:spPr>
              <a:ln w="19050" cap="rnd">
                <a:solidFill>
                  <a:schemeClr val="accent3">
                    <a:lumMod val="80000"/>
                    <a:lumOff val="20000"/>
                  </a:schemeClr>
                </a:solidFill>
                <a:prstDash val="sysDot"/>
              </a:ln>
              <a:effectLst/>
            </c:spPr>
            <c:trendlineType val="linear"/>
          </c:trendline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Sheet1!$AL$2:$AL$154</c:f>
              <c:numCache>
                <c:formatCode>General</c:formatCode>
                <c:ptCount val="153"/>
                <c:pt idx="11">
                  <c:v>0.32535908999155005</c:v>
                </c:pt>
                <c:pt idx="12">
                  <c:v>0.32477143407738152</c:v>
                </c:pt>
                <c:pt idx="13">
                  <c:v>0.35176972018147284</c:v>
                </c:pt>
                <c:pt idx="14">
                  <c:v>0.32062046163534197</c:v>
                </c:pt>
                <c:pt idx="15">
                  <c:v>0.2851476298687195</c:v>
                </c:pt>
                <c:pt idx="16">
                  <c:v>9.2969087747564488E-2</c:v>
                </c:pt>
                <c:pt idx="17">
                  <c:v>-1.0833973869044271E-2</c:v>
                </c:pt>
                <c:pt idx="18">
                  <c:v>-3.1262659517238771E-2</c:v>
                </c:pt>
                <c:pt idx="19">
                  <c:v>-0.17620701513342196</c:v>
                </c:pt>
                <c:pt idx="20">
                  <c:v>-0.10479710473372419</c:v>
                </c:pt>
                <c:pt idx="21">
                  <c:v>9.6710613132486745E-2</c:v>
                </c:pt>
                <c:pt idx="22">
                  <c:v>0.2466671923290564</c:v>
                </c:pt>
                <c:pt idx="23">
                  <c:v>0.22928728363417988</c:v>
                </c:pt>
                <c:pt idx="24">
                  <c:v>4.8823609709291456E-2</c:v>
                </c:pt>
                <c:pt idx="25">
                  <c:v>-0.19226176357051425</c:v>
                </c:pt>
                <c:pt idx="26">
                  <c:v>-0.28580820513541838</c:v>
                </c:pt>
                <c:pt idx="27">
                  <c:v>-0.46213807672458185</c:v>
                </c:pt>
                <c:pt idx="28">
                  <c:v>-0.49051795181357338</c:v>
                </c:pt>
                <c:pt idx="29">
                  <c:v>-0.52596886348567362</c:v>
                </c:pt>
                <c:pt idx="30">
                  <c:v>-0.67824970970880605</c:v>
                </c:pt>
                <c:pt idx="31">
                  <c:v>-0.73470887827793663</c:v>
                </c:pt>
                <c:pt idx="32">
                  <c:v>-0.55083836399466757</c:v>
                </c:pt>
                <c:pt idx="33">
                  <c:v>-0.20571104217486524</c:v>
                </c:pt>
                <c:pt idx="34">
                  <c:v>0.12388245885484107</c:v>
                </c:pt>
                <c:pt idx="35">
                  <c:v>0.25638035796851105</c:v>
                </c:pt>
                <c:pt idx="36">
                  <c:v>0.24134479484412547</c:v>
                </c:pt>
                <c:pt idx="37">
                  <c:v>0.21076506269918721</c:v>
                </c:pt>
                <c:pt idx="38">
                  <c:v>0.24398629398718838</c:v>
                </c:pt>
                <c:pt idx="39">
                  <c:v>0.24171092499412741</c:v>
                </c:pt>
                <c:pt idx="40">
                  <c:v>0.3266435445182711</c:v>
                </c:pt>
                <c:pt idx="41">
                  <c:v>0.33061468605179439</c:v>
                </c:pt>
                <c:pt idx="42">
                  <c:v>0.19256095603749102</c:v>
                </c:pt>
                <c:pt idx="43">
                  <c:v>-3.8556628934463613E-2</c:v>
                </c:pt>
                <c:pt idx="44">
                  <c:v>-3.0768558532019829E-2</c:v>
                </c:pt>
                <c:pt idx="45">
                  <c:v>3.0391159763560851E-2</c:v>
                </c:pt>
                <c:pt idx="46">
                  <c:v>5.5682678457349276E-2</c:v>
                </c:pt>
                <c:pt idx="47">
                  <c:v>7.6703645038385393E-2</c:v>
                </c:pt>
                <c:pt idx="48">
                  <c:v>1.4863436498105072E-2</c:v>
                </c:pt>
                <c:pt idx="49">
                  <c:v>9.059508363094701E-2</c:v>
                </c:pt>
                <c:pt idx="50">
                  <c:v>-1.0787495965315072E-2</c:v>
                </c:pt>
                <c:pt idx="51">
                  <c:v>0.12015893951349498</c:v>
                </c:pt>
                <c:pt idx="52">
                  <c:v>0.18095284614351342</c:v>
                </c:pt>
                <c:pt idx="53">
                  <c:v>2.4941198065561446E-2</c:v>
                </c:pt>
                <c:pt idx="54">
                  <c:v>-8.5808758517415928E-2</c:v>
                </c:pt>
                <c:pt idx="55">
                  <c:v>9.9840639291580713E-2</c:v>
                </c:pt>
                <c:pt idx="56">
                  <c:v>0.25907343630258967</c:v>
                </c:pt>
                <c:pt idx="57">
                  <c:v>0.28035455094021838</c:v>
                </c:pt>
                <c:pt idx="58">
                  <c:v>0.38077802073926653</c:v>
                </c:pt>
                <c:pt idx="59">
                  <c:v>0.44464431361848933</c:v>
                </c:pt>
                <c:pt idx="60">
                  <c:v>0.43131636391378458</c:v>
                </c:pt>
                <c:pt idx="61">
                  <c:v>0.42077953501670756</c:v>
                </c:pt>
                <c:pt idx="62">
                  <c:v>0.46337347967972514</c:v>
                </c:pt>
                <c:pt idx="63">
                  <c:v>0.44040508667832723</c:v>
                </c:pt>
                <c:pt idx="64">
                  <c:v>0.24134189541692086</c:v>
                </c:pt>
                <c:pt idx="65">
                  <c:v>0.16899675846369167</c:v>
                </c:pt>
                <c:pt idx="66">
                  <c:v>0.23416272934769181</c:v>
                </c:pt>
                <c:pt idx="67">
                  <c:v>0.24434381471694691</c:v>
                </c:pt>
                <c:pt idx="68">
                  <c:v>0.16084647056385409</c:v>
                </c:pt>
                <c:pt idx="69">
                  <c:v>9.2148174092269844E-2</c:v>
                </c:pt>
                <c:pt idx="70">
                  <c:v>3.7910412155211001E-2</c:v>
                </c:pt>
                <c:pt idx="71">
                  <c:v>-0.17245226564748464</c:v>
                </c:pt>
                <c:pt idx="72">
                  <c:v>-0.28036725968608889</c:v>
                </c:pt>
                <c:pt idx="73">
                  <c:v>-0.43588835087085442</c:v>
                </c:pt>
                <c:pt idx="74">
                  <c:v>-0.55564882783686365</c:v>
                </c:pt>
                <c:pt idx="75">
                  <c:v>-0.50553417609794116</c:v>
                </c:pt>
                <c:pt idx="76">
                  <c:v>-0.46945419597576027</c:v>
                </c:pt>
                <c:pt idx="77">
                  <c:v>-0.28375196267551278</c:v>
                </c:pt>
                <c:pt idx="78">
                  <c:v>-0.17320987805131174</c:v>
                </c:pt>
                <c:pt idx="79">
                  <c:v>-0.11201914152157773</c:v>
                </c:pt>
                <c:pt idx="80">
                  <c:v>-8.0494166283388707E-2</c:v>
                </c:pt>
                <c:pt idx="81">
                  <c:v>-3.2451554741113491E-2</c:v>
                </c:pt>
                <c:pt idx="82">
                  <c:v>9.2065229693401668E-2</c:v>
                </c:pt>
                <c:pt idx="83">
                  <c:v>-2.8903384087488944E-2</c:v>
                </c:pt>
                <c:pt idx="84">
                  <c:v>-9.7949432482344986E-2</c:v>
                </c:pt>
                <c:pt idx="85">
                  <c:v>-0.26866025061872323</c:v>
                </c:pt>
                <c:pt idx="86">
                  <c:v>-0.28557703995505024</c:v>
                </c:pt>
                <c:pt idx="87">
                  <c:v>-0.32743964901609801</c:v>
                </c:pt>
                <c:pt idx="88">
                  <c:v>-0.13402827753583821</c:v>
                </c:pt>
                <c:pt idx="89">
                  <c:v>-6.7080218362936914E-2</c:v>
                </c:pt>
                <c:pt idx="90">
                  <c:v>-5.8104437499790884E-2</c:v>
                </c:pt>
                <c:pt idx="91">
                  <c:v>-6.8980342645872786E-2</c:v>
                </c:pt>
                <c:pt idx="92">
                  <c:v>-2.9827299856498807E-2</c:v>
                </c:pt>
                <c:pt idx="93">
                  <c:v>0.11455803349353715</c:v>
                </c:pt>
                <c:pt idx="94">
                  <c:v>0.11298245517399358</c:v>
                </c:pt>
                <c:pt idx="95">
                  <c:v>0.13892917819130501</c:v>
                </c:pt>
                <c:pt idx="96">
                  <c:v>7.1750157766666975E-2</c:v>
                </c:pt>
                <c:pt idx="97">
                  <c:v>3.7627319757427433E-2</c:v>
                </c:pt>
                <c:pt idx="98">
                  <c:v>-0.12191887411105205</c:v>
                </c:pt>
                <c:pt idx="99">
                  <c:v>-4.0249095252450455E-2</c:v>
                </c:pt>
                <c:pt idx="100">
                  <c:v>2.2697629656449652E-2</c:v>
                </c:pt>
                <c:pt idx="101">
                  <c:v>-3.0068976491342801E-2</c:v>
                </c:pt>
                <c:pt idx="102">
                  <c:v>-0.16771982102583879</c:v>
                </c:pt>
                <c:pt idx="103">
                  <c:v>-0.19557943537881958</c:v>
                </c:pt>
                <c:pt idx="104">
                  <c:v>-0.2693755555311077</c:v>
                </c:pt>
                <c:pt idx="105">
                  <c:v>-0.32685955615182882</c:v>
                </c:pt>
                <c:pt idx="106">
                  <c:v>-0.29419353488135003</c:v>
                </c:pt>
                <c:pt idx="107">
                  <c:v>-0.29449294861916842</c:v>
                </c:pt>
                <c:pt idx="108">
                  <c:v>-0.24406203323420408</c:v>
                </c:pt>
                <c:pt idx="109">
                  <c:v>-0.29412052605840433</c:v>
                </c:pt>
                <c:pt idx="110">
                  <c:v>-0.19755424699459198</c:v>
                </c:pt>
                <c:pt idx="111">
                  <c:v>2.0877341380799618E-2</c:v>
                </c:pt>
                <c:pt idx="112">
                  <c:v>0.17120695761881333</c:v>
                </c:pt>
                <c:pt idx="113">
                  <c:v>0.25582639530213036</c:v>
                </c:pt>
                <c:pt idx="114">
                  <c:v>0.27275872302540488</c:v>
                </c:pt>
                <c:pt idx="115">
                  <c:v>0.32540774495536218</c:v>
                </c:pt>
                <c:pt idx="116">
                  <c:v>0.3107371990212463</c:v>
                </c:pt>
                <c:pt idx="117">
                  <c:v>0.26916724472149173</c:v>
                </c:pt>
                <c:pt idx="118">
                  <c:v>0.1897011418817684</c:v>
                </c:pt>
                <c:pt idx="119">
                  <c:v>5.7926572157095131E-2</c:v>
                </c:pt>
                <c:pt idx="120">
                  <c:v>-1.1054267240281183E-2</c:v>
                </c:pt>
                <c:pt idx="121">
                  <c:v>1.4578250552123589E-2</c:v>
                </c:pt>
                <c:pt idx="122">
                  <c:v>6.6349098624581868E-2</c:v>
                </c:pt>
                <c:pt idx="123">
                  <c:v>-2.0134530725511211E-2</c:v>
                </c:pt>
                <c:pt idx="124">
                  <c:v>2.1444122345987172E-2</c:v>
                </c:pt>
                <c:pt idx="125">
                  <c:v>5.260861804170891E-2</c:v>
                </c:pt>
                <c:pt idx="126">
                  <c:v>0.16232450429681666</c:v>
                </c:pt>
                <c:pt idx="127">
                  <c:v>0.29781268490351087</c:v>
                </c:pt>
                <c:pt idx="128">
                  <c:v>0.40467156813542982</c:v>
                </c:pt>
                <c:pt idx="129">
                  <c:v>0.47434568628094897</c:v>
                </c:pt>
                <c:pt idx="130">
                  <c:v>0.55708277633234649</c:v>
                </c:pt>
                <c:pt idx="131">
                  <c:v>0.63208484857201763</c:v>
                </c:pt>
                <c:pt idx="132">
                  <c:v>0.46516209543143583</c:v>
                </c:pt>
                <c:pt idx="133">
                  <c:v>0.32273474921997664</c:v>
                </c:pt>
                <c:pt idx="134">
                  <c:v>0.15798290058675549</c:v>
                </c:pt>
                <c:pt idx="135">
                  <c:v>3.6597176030769597E-2</c:v>
                </c:pt>
                <c:pt idx="136">
                  <c:v>1.2720937012961134E-2</c:v>
                </c:pt>
                <c:pt idx="137">
                  <c:v>5.6277781463431103E-3</c:v>
                </c:pt>
                <c:pt idx="138">
                  <c:v>5.5517999509736944E-3</c:v>
                </c:pt>
                <c:pt idx="139">
                  <c:v>0.11497149304140607</c:v>
                </c:pt>
                <c:pt idx="140">
                  <c:v>0.23159974464089372</c:v>
                </c:pt>
                <c:pt idx="141">
                  <c:v>0.52125990441165748</c:v>
                </c:pt>
                <c:pt idx="142">
                  <c:v>0.86449370270773751</c:v>
                </c:pt>
                <c:pt idx="143">
                  <c:v>0.78777360693780762</c:v>
                </c:pt>
                <c:pt idx="144">
                  <c:v>0.69539017409505932</c:v>
                </c:pt>
                <c:pt idx="145">
                  <c:v>0.73000766807799067</c:v>
                </c:pt>
              </c:numCache>
            </c:numRef>
          </c:val>
          <c:smooth val="1"/>
        </c:ser>
        <c:ser>
          <c:idx val="15"/>
          <c:order val="15"/>
          <c:tx>
            <c:strRef>
              <c:f>Sheet1!$AM$1</c:f>
              <c:strCache>
                <c:ptCount val="1"/>
                <c:pt idx="0">
                  <c:v>HadCM3</c:v>
                </c:pt>
              </c:strCache>
            </c:strRef>
          </c:tx>
          <c:spPr>
            <a:ln w="12700" cap="rnd">
              <a:solidFill>
                <a:srgbClr val="FFC000">
                  <a:lumMod val="60000"/>
                  <a:lumOff val="40000"/>
                </a:srgbClr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Sheet1!$AM$2:$AM$154</c:f>
              <c:numCache>
                <c:formatCode>General</c:formatCode>
                <c:ptCount val="153"/>
                <c:pt idx="10">
                  <c:v>-6.8879843217581213E-2</c:v>
                </c:pt>
                <c:pt idx="11">
                  <c:v>-3.6011188771954188E-2</c:v>
                </c:pt>
                <c:pt idx="12">
                  <c:v>4.8278067614586972E-2</c:v>
                </c:pt>
                <c:pt idx="13">
                  <c:v>6.7013138096817651E-2</c:v>
                </c:pt>
                <c:pt idx="14">
                  <c:v>1.2768649202310836E-2</c:v>
                </c:pt>
                <c:pt idx="15">
                  <c:v>-4.7688034146752364E-2</c:v>
                </c:pt>
                <c:pt idx="16">
                  <c:v>-7.3689481165249093E-2</c:v>
                </c:pt>
                <c:pt idx="17">
                  <c:v>-9.0011041314513512E-2</c:v>
                </c:pt>
                <c:pt idx="18">
                  <c:v>-0.12155663440416813</c:v>
                </c:pt>
                <c:pt idx="19">
                  <c:v>-0.10956422155958954</c:v>
                </c:pt>
                <c:pt idx="20">
                  <c:v>-7.0624301310795723E-2</c:v>
                </c:pt>
                <c:pt idx="21">
                  <c:v>-3.8161592693633756E-2</c:v>
                </c:pt>
                <c:pt idx="22">
                  <c:v>-5.5611186511090663E-2</c:v>
                </c:pt>
                <c:pt idx="23">
                  <c:v>-5.4042169695550396E-2</c:v>
                </c:pt>
                <c:pt idx="24">
                  <c:v>-0.21703399384467353</c:v>
                </c:pt>
                <c:pt idx="25">
                  <c:v>-0.37398209531775312</c:v>
                </c:pt>
                <c:pt idx="26">
                  <c:v>-0.45545947802943632</c:v>
                </c:pt>
                <c:pt idx="27">
                  <c:v>-0.50151299366161339</c:v>
                </c:pt>
                <c:pt idx="28">
                  <c:v>-0.44033310546316679</c:v>
                </c:pt>
                <c:pt idx="29">
                  <c:v>-0.40748313704681582</c:v>
                </c:pt>
                <c:pt idx="30">
                  <c:v>-0.29925938122152451</c:v>
                </c:pt>
                <c:pt idx="31">
                  <c:v>-0.20400112668938147</c:v>
                </c:pt>
                <c:pt idx="32">
                  <c:v>-6.1735916380627538E-2</c:v>
                </c:pt>
                <c:pt idx="33">
                  <c:v>0.12056050853438229</c:v>
                </c:pt>
                <c:pt idx="34">
                  <c:v>0.31311026785449619</c:v>
                </c:pt>
                <c:pt idx="35">
                  <c:v>0.32360357500174386</c:v>
                </c:pt>
                <c:pt idx="36">
                  <c:v>0.33164010112359998</c:v>
                </c:pt>
                <c:pt idx="37">
                  <c:v>0.38376326365122382</c:v>
                </c:pt>
                <c:pt idx="38">
                  <c:v>0.42054104978570339</c:v>
                </c:pt>
                <c:pt idx="39">
                  <c:v>0.48323844301498048</c:v>
                </c:pt>
                <c:pt idx="40">
                  <c:v>0.45942454900901414</c:v>
                </c:pt>
                <c:pt idx="41">
                  <c:v>0.44837046299953226</c:v>
                </c:pt>
                <c:pt idx="42">
                  <c:v>0.34876443479984492</c:v>
                </c:pt>
                <c:pt idx="43">
                  <c:v>0.15350848402905132</c:v>
                </c:pt>
                <c:pt idx="44">
                  <c:v>-1.3373200786406169E-2</c:v>
                </c:pt>
                <c:pt idx="45">
                  <c:v>-7.8752369773875702E-2</c:v>
                </c:pt>
                <c:pt idx="46">
                  <c:v>-0.10587888516992656</c:v>
                </c:pt>
                <c:pt idx="47">
                  <c:v>-0.12150349848749754</c:v>
                </c:pt>
                <c:pt idx="48">
                  <c:v>-0.10742770415349676</c:v>
                </c:pt>
                <c:pt idx="49">
                  <c:v>-6.2878004832030696E-2</c:v>
                </c:pt>
                <c:pt idx="50">
                  <c:v>-2.0426975072266812E-3</c:v>
                </c:pt>
                <c:pt idx="51">
                  <c:v>7.1263465511363144E-2</c:v>
                </c:pt>
                <c:pt idx="52">
                  <c:v>0.13676838725312229</c:v>
                </c:pt>
                <c:pt idx="53">
                  <c:v>0.10648786760075109</c:v>
                </c:pt>
                <c:pt idx="54">
                  <c:v>4.6306374685343994E-2</c:v>
                </c:pt>
                <c:pt idx="55">
                  <c:v>3.939923511756315E-3</c:v>
                </c:pt>
                <c:pt idx="56">
                  <c:v>5.1761720992126191E-2</c:v>
                </c:pt>
                <c:pt idx="57">
                  <c:v>0.11597460641680651</c:v>
                </c:pt>
                <c:pt idx="58">
                  <c:v>0.13783604849855163</c:v>
                </c:pt>
                <c:pt idx="59">
                  <c:v>0.12352598746875959</c:v>
                </c:pt>
                <c:pt idx="60">
                  <c:v>0.13164690448692712</c:v>
                </c:pt>
                <c:pt idx="61">
                  <c:v>0.1454715651461134</c:v>
                </c:pt>
                <c:pt idx="62">
                  <c:v>0.18740164720165128</c:v>
                </c:pt>
                <c:pt idx="63">
                  <c:v>0.19002082990318928</c:v>
                </c:pt>
                <c:pt idx="64">
                  <c:v>0.12870844544577517</c:v>
                </c:pt>
                <c:pt idx="65">
                  <c:v>9.9192450019726264E-2</c:v>
                </c:pt>
                <c:pt idx="66">
                  <c:v>4.9838113869691586E-2</c:v>
                </c:pt>
                <c:pt idx="67">
                  <c:v>5.7546068343482415E-2</c:v>
                </c:pt>
                <c:pt idx="68">
                  <c:v>7.3153353279681782E-2</c:v>
                </c:pt>
                <c:pt idx="69">
                  <c:v>8.7309287876825875E-2</c:v>
                </c:pt>
                <c:pt idx="70">
                  <c:v>5.7694339808503581E-2</c:v>
                </c:pt>
                <c:pt idx="71">
                  <c:v>1.4341281108597569E-2</c:v>
                </c:pt>
                <c:pt idx="72">
                  <c:v>-2.4875318211281229E-2</c:v>
                </c:pt>
                <c:pt idx="73">
                  <c:v>-3.9147124405578694E-2</c:v>
                </c:pt>
                <c:pt idx="74">
                  <c:v>-5.6503839789339476E-2</c:v>
                </c:pt>
                <c:pt idx="75">
                  <c:v>-4.7395707524088421E-3</c:v>
                </c:pt>
                <c:pt idx="76">
                  <c:v>2.2274609877961156E-2</c:v>
                </c:pt>
                <c:pt idx="77">
                  <c:v>8.0850997866507741E-3</c:v>
                </c:pt>
                <c:pt idx="78">
                  <c:v>5.3726033787356922E-3</c:v>
                </c:pt>
                <c:pt idx="79">
                  <c:v>-2.2735059255024263E-3</c:v>
                </c:pt>
                <c:pt idx="80">
                  <c:v>2.7623037979794089E-2</c:v>
                </c:pt>
                <c:pt idx="81">
                  <c:v>6.1534033943523796E-2</c:v>
                </c:pt>
                <c:pt idx="82">
                  <c:v>6.4027865366025491E-2</c:v>
                </c:pt>
                <c:pt idx="83">
                  <c:v>4.8255651547660955E-2</c:v>
                </c:pt>
                <c:pt idx="84">
                  <c:v>5.9077078213092084E-2</c:v>
                </c:pt>
                <c:pt idx="85">
                  <c:v>7.1675140326374343E-2</c:v>
                </c:pt>
                <c:pt idx="86">
                  <c:v>9.7299976060288507E-2</c:v>
                </c:pt>
                <c:pt idx="87">
                  <c:v>9.8424920067351526E-2</c:v>
                </c:pt>
                <c:pt idx="88">
                  <c:v>0.10354505426162969</c:v>
                </c:pt>
                <c:pt idx="89">
                  <c:v>9.4723483158373117E-2</c:v>
                </c:pt>
                <c:pt idx="90">
                  <c:v>5.5241116221903662E-2</c:v>
                </c:pt>
                <c:pt idx="91">
                  <c:v>3.8195989365308505E-2</c:v>
                </c:pt>
                <c:pt idx="92">
                  <c:v>-2.5571459206176511E-2</c:v>
                </c:pt>
                <c:pt idx="93">
                  <c:v>-8.0519786975302987E-2</c:v>
                </c:pt>
                <c:pt idx="94">
                  <c:v>-0.14645159379051653</c:v>
                </c:pt>
                <c:pt idx="95">
                  <c:v>-0.19640336272313158</c:v>
                </c:pt>
                <c:pt idx="96">
                  <c:v>-0.18470069772609549</c:v>
                </c:pt>
                <c:pt idx="97">
                  <c:v>-0.17161953814932304</c:v>
                </c:pt>
                <c:pt idx="98">
                  <c:v>-0.13425801314621424</c:v>
                </c:pt>
                <c:pt idx="99">
                  <c:v>-9.3887869060196735E-2</c:v>
                </c:pt>
                <c:pt idx="100">
                  <c:v>-3.1738923883519031E-2</c:v>
                </c:pt>
                <c:pt idx="101">
                  <c:v>1.5350534546665517E-2</c:v>
                </c:pt>
                <c:pt idx="102">
                  <c:v>7.3450937605288397E-2</c:v>
                </c:pt>
                <c:pt idx="103">
                  <c:v>5.4986172817081909E-2</c:v>
                </c:pt>
                <c:pt idx="104">
                  <c:v>-6.3905842827823014E-3</c:v>
                </c:pt>
                <c:pt idx="105">
                  <c:v>-0.10587482122679329</c:v>
                </c:pt>
                <c:pt idx="106">
                  <c:v>-0.21519411732316909</c:v>
                </c:pt>
                <c:pt idx="107">
                  <c:v>-0.22517138756473129</c:v>
                </c:pt>
                <c:pt idx="108">
                  <c:v>-0.2416118677758472</c:v>
                </c:pt>
                <c:pt idx="109">
                  <c:v>-0.24836172987047986</c:v>
                </c:pt>
                <c:pt idx="110">
                  <c:v>-0.23440421311784337</c:v>
                </c:pt>
                <c:pt idx="111">
                  <c:v>-0.15340913936870931</c:v>
                </c:pt>
                <c:pt idx="112">
                  <c:v>-5.99514661533719E-2</c:v>
                </c:pt>
                <c:pt idx="113">
                  <c:v>1.6475824194559601E-2</c:v>
                </c:pt>
                <c:pt idx="114">
                  <c:v>0.12881027771285555</c:v>
                </c:pt>
                <c:pt idx="115">
                  <c:v>0.16493172259459421</c:v>
                </c:pt>
                <c:pt idx="116">
                  <c:v>0.19221405551442783</c:v>
                </c:pt>
                <c:pt idx="117">
                  <c:v>0.20444919116919347</c:v>
                </c:pt>
                <c:pt idx="118">
                  <c:v>0.2750947214501106</c:v>
                </c:pt>
                <c:pt idx="119">
                  <c:v>0.28286850177993705</c:v>
                </c:pt>
                <c:pt idx="120">
                  <c:v>0.26900946169863932</c:v>
                </c:pt>
                <c:pt idx="121">
                  <c:v>0.26310224727393228</c:v>
                </c:pt>
                <c:pt idx="122">
                  <c:v>0.22225447659050371</c:v>
                </c:pt>
                <c:pt idx="123">
                  <c:v>5.8065612003191172E-2</c:v>
                </c:pt>
                <c:pt idx="124">
                  <c:v>-6.636711866233351E-2</c:v>
                </c:pt>
                <c:pt idx="125">
                  <c:v>-8.327789696324063E-2</c:v>
                </c:pt>
                <c:pt idx="126">
                  <c:v>-8.1245532767471568E-2</c:v>
                </c:pt>
                <c:pt idx="127">
                  <c:v>-6.0773466595742814E-2</c:v>
                </c:pt>
                <c:pt idx="128">
                  <c:v>2.0721121339650133E-2</c:v>
                </c:pt>
                <c:pt idx="129">
                  <c:v>0.14304612504158343</c:v>
                </c:pt>
                <c:pt idx="130">
                  <c:v>0.25118908810899154</c:v>
                </c:pt>
                <c:pt idx="131">
                  <c:v>0.3654505039164494</c:v>
                </c:pt>
                <c:pt idx="132">
                  <c:v>0.31992770383900709</c:v>
                </c:pt>
                <c:pt idx="133">
                  <c:v>0.26343854207193479</c:v>
                </c:pt>
                <c:pt idx="134">
                  <c:v>0.13161115384700844</c:v>
                </c:pt>
                <c:pt idx="135">
                  <c:v>6.2270529048884117E-2</c:v>
                </c:pt>
                <c:pt idx="136">
                  <c:v>7.0522112969792702E-2</c:v>
                </c:pt>
                <c:pt idx="137">
                  <c:v>0.12006490005083979</c:v>
                </c:pt>
                <c:pt idx="138">
                  <c:v>0.17470379926073895</c:v>
                </c:pt>
                <c:pt idx="139">
                  <c:v>0.23251285991547094</c:v>
                </c:pt>
                <c:pt idx="140">
                  <c:v>0.34097072485538882</c:v>
                </c:pt>
                <c:pt idx="141">
                  <c:v>0.45986340714724444</c:v>
                </c:pt>
                <c:pt idx="142">
                  <c:v>0.57865539546685862</c:v>
                </c:pt>
                <c:pt idx="143">
                  <c:v>0.52744309873412598</c:v>
                </c:pt>
                <c:pt idx="144">
                  <c:v>0.45265312909520861</c:v>
                </c:pt>
                <c:pt idx="145">
                  <c:v>0.4237123998968535</c:v>
                </c:pt>
              </c:numCache>
            </c:numRef>
          </c:val>
          <c:smooth val="1"/>
        </c:ser>
        <c:ser>
          <c:idx val="16"/>
          <c:order val="16"/>
          <c:tx>
            <c:strRef>
              <c:f>Sheet1!$AN$1</c:f>
              <c:strCache>
                <c:ptCount val="1"/>
                <c:pt idx="0">
                  <c:v>HadGEM2AO</c:v>
                </c:pt>
              </c:strCache>
            </c:strRef>
          </c:tx>
          <c:spPr>
            <a:ln w="12700" cap="rnd">
              <a:solidFill>
                <a:srgbClr val="FFFF99"/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Sheet1!$AN$2:$AN$154</c:f>
              <c:numCache>
                <c:formatCode>General</c:formatCode>
                <c:ptCount val="153"/>
                <c:pt idx="10">
                  <c:v>-4.5903193828329081E-2</c:v>
                </c:pt>
                <c:pt idx="11">
                  <c:v>-9.8320261137754827E-2</c:v>
                </c:pt>
                <c:pt idx="12">
                  <c:v>-9.845156955163159E-2</c:v>
                </c:pt>
                <c:pt idx="13">
                  <c:v>-0.15657497860039449</c:v>
                </c:pt>
                <c:pt idx="14">
                  <c:v>-8.6132883132743754E-2</c:v>
                </c:pt>
                <c:pt idx="15">
                  <c:v>-8.5901143414596537E-2</c:v>
                </c:pt>
                <c:pt idx="16">
                  <c:v>-0.21068084859937541</c:v>
                </c:pt>
                <c:pt idx="17">
                  <c:v>-0.17331323567022719</c:v>
                </c:pt>
                <c:pt idx="18">
                  <c:v>-0.22281650877146539</c:v>
                </c:pt>
                <c:pt idx="19">
                  <c:v>-0.26188382578100688</c:v>
                </c:pt>
                <c:pt idx="20">
                  <c:v>-0.2492564413712722</c:v>
                </c:pt>
                <c:pt idx="21">
                  <c:v>-0.23313844015871249</c:v>
                </c:pt>
                <c:pt idx="22">
                  <c:v>-0.17614912739816371</c:v>
                </c:pt>
                <c:pt idx="23">
                  <c:v>-9.6777434053574446E-2</c:v>
                </c:pt>
                <c:pt idx="24">
                  <c:v>-0.20068524396541942</c:v>
                </c:pt>
                <c:pt idx="25">
                  <c:v>-0.18028968437653276</c:v>
                </c:pt>
                <c:pt idx="26">
                  <c:v>-5.0658203022844704E-2</c:v>
                </c:pt>
                <c:pt idx="27">
                  <c:v>-0.1451914738395409</c:v>
                </c:pt>
                <c:pt idx="28">
                  <c:v>-0.18856640359240265</c:v>
                </c:pt>
                <c:pt idx="29">
                  <c:v>-0.27343514694827564</c:v>
                </c:pt>
                <c:pt idx="30">
                  <c:v>-0.31773695565567051</c:v>
                </c:pt>
                <c:pt idx="31">
                  <c:v>-0.4948364136642438</c:v>
                </c:pt>
                <c:pt idx="32">
                  <c:v>-0.54429019400282308</c:v>
                </c:pt>
                <c:pt idx="33">
                  <c:v>-0.48164354716681984</c:v>
                </c:pt>
                <c:pt idx="34">
                  <c:v>-0.30132162596271272</c:v>
                </c:pt>
                <c:pt idx="35">
                  <c:v>-0.26428350608840945</c:v>
                </c:pt>
                <c:pt idx="36">
                  <c:v>-0.24762199494587495</c:v>
                </c:pt>
                <c:pt idx="37">
                  <c:v>7.3029054582364875E-2</c:v>
                </c:pt>
                <c:pt idx="38">
                  <c:v>0.37052342868345001</c:v>
                </c:pt>
                <c:pt idx="39">
                  <c:v>0.49880081821479805</c:v>
                </c:pt>
                <c:pt idx="40">
                  <c:v>0.55642768964836087</c:v>
                </c:pt>
                <c:pt idx="41">
                  <c:v>0.51740752347884222</c:v>
                </c:pt>
                <c:pt idx="42">
                  <c:v>0.39763188330678417</c:v>
                </c:pt>
                <c:pt idx="43">
                  <c:v>0.17892311054189969</c:v>
                </c:pt>
                <c:pt idx="44">
                  <c:v>-0.11218907315585358</c:v>
                </c:pt>
                <c:pt idx="45">
                  <c:v>-0.25548315108906638</c:v>
                </c:pt>
                <c:pt idx="46">
                  <c:v>-0.36430600384157508</c:v>
                </c:pt>
                <c:pt idx="47">
                  <c:v>-0.38288808201997659</c:v>
                </c:pt>
                <c:pt idx="48">
                  <c:v>-0.27827248276990796</c:v>
                </c:pt>
                <c:pt idx="49">
                  <c:v>-0.18578861814657424</c:v>
                </c:pt>
                <c:pt idx="50">
                  <c:v>-6.8439826354561181E-2</c:v>
                </c:pt>
                <c:pt idx="51">
                  <c:v>7.7030062577416514E-2</c:v>
                </c:pt>
                <c:pt idx="52">
                  <c:v>0.14066248106892557</c:v>
                </c:pt>
                <c:pt idx="53">
                  <c:v>0.16709796541485725</c:v>
                </c:pt>
                <c:pt idx="54">
                  <c:v>7.3597777396947853E-2</c:v>
                </c:pt>
                <c:pt idx="55">
                  <c:v>1.411375871640436E-2</c:v>
                </c:pt>
                <c:pt idx="56">
                  <c:v>-8.4965687653159596E-4</c:v>
                </c:pt>
                <c:pt idx="57">
                  <c:v>-3.4452519713552641E-2</c:v>
                </c:pt>
                <c:pt idx="58">
                  <c:v>0.13908064665213921</c:v>
                </c:pt>
                <c:pt idx="59">
                  <c:v>0.28445351895712112</c:v>
                </c:pt>
                <c:pt idx="60">
                  <c:v>0.37155434788252067</c:v>
                </c:pt>
                <c:pt idx="61">
                  <c:v>0.43205759981207864</c:v>
                </c:pt>
                <c:pt idx="62">
                  <c:v>0.51320377898174807</c:v>
                </c:pt>
                <c:pt idx="63">
                  <c:v>0.562014733489684</c:v>
                </c:pt>
                <c:pt idx="64">
                  <c:v>0.46810397373863782</c:v>
                </c:pt>
                <c:pt idx="65">
                  <c:v>0.22047576678587372</c:v>
                </c:pt>
                <c:pt idx="66">
                  <c:v>2.7173215785662459E-2</c:v>
                </c:pt>
                <c:pt idx="67">
                  <c:v>-5.2896161397755492E-3</c:v>
                </c:pt>
                <c:pt idx="68">
                  <c:v>-7.8946984670342418E-2</c:v>
                </c:pt>
                <c:pt idx="69">
                  <c:v>-0.12794688014418848</c:v>
                </c:pt>
                <c:pt idx="70">
                  <c:v>-8.3438748163990203E-2</c:v>
                </c:pt>
                <c:pt idx="71">
                  <c:v>-7.5748405811622899E-2</c:v>
                </c:pt>
                <c:pt idx="72">
                  <c:v>-3.0017159604588887E-2</c:v>
                </c:pt>
                <c:pt idx="73">
                  <c:v>-6.3027977891184472E-2</c:v>
                </c:pt>
                <c:pt idx="74">
                  <c:v>8.860273018884017E-2</c:v>
                </c:pt>
                <c:pt idx="75">
                  <c:v>7.0316217085319946E-2</c:v>
                </c:pt>
                <c:pt idx="76">
                  <c:v>1.4432328782181042E-2</c:v>
                </c:pt>
                <c:pt idx="77">
                  <c:v>-2.4879659716060279E-2</c:v>
                </c:pt>
                <c:pt idx="78">
                  <c:v>5.3195059334903413E-2</c:v>
                </c:pt>
                <c:pt idx="79">
                  <c:v>0.23413543533472889</c:v>
                </c:pt>
                <c:pt idx="80">
                  <c:v>0.22584871025772088</c:v>
                </c:pt>
                <c:pt idx="81">
                  <c:v>0.39016857337794497</c:v>
                </c:pt>
                <c:pt idx="82">
                  <c:v>0.47290394427454746</c:v>
                </c:pt>
                <c:pt idx="83">
                  <c:v>0.48932271868868216</c:v>
                </c:pt>
                <c:pt idx="84">
                  <c:v>0.31380220245224377</c:v>
                </c:pt>
                <c:pt idx="85">
                  <c:v>0.264190097173986</c:v>
                </c:pt>
                <c:pt idx="86">
                  <c:v>4.2699400897271457E-2</c:v>
                </c:pt>
                <c:pt idx="87">
                  <c:v>-2.3042072827535696E-2</c:v>
                </c:pt>
                <c:pt idx="88">
                  <c:v>-0.1371236930918581</c:v>
                </c:pt>
                <c:pt idx="89">
                  <c:v>-0.24963743893487192</c:v>
                </c:pt>
                <c:pt idx="90">
                  <c:v>-0.26162318723770206</c:v>
                </c:pt>
                <c:pt idx="91">
                  <c:v>-0.27428481734699672</c:v>
                </c:pt>
                <c:pt idx="92">
                  <c:v>-0.31867215442828362</c:v>
                </c:pt>
                <c:pt idx="93">
                  <c:v>-0.2232436443792897</c:v>
                </c:pt>
                <c:pt idx="94">
                  <c:v>-0.26025335841295894</c:v>
                </c:pt>
                <c:pt idx="95">
                  <c:v>-0.20217282411647639</c:v>
                </c:pt>
                <c:pt idx="96">
                  <c:v>-0.24590082062337509</c:v>
                </c:pt>
                <c:pt idx="97">
                  <c:v>-0.28281972331572808</c:v>
                </c:pt>
                <c:pt idx="98">
                  <c:v>-0.1635641052103852</c:v>
                </c:pt>
                <c:pt idx="99">
                  <c:v>-0.22657217306536634</c:v>
                </c:pt>
                <c:pt idx="100">
                  <c:v>-0.22310523781072178</c:v>
                </c:pt>
                <c:pt idx="101">
                  <c:v>-0.2315262273628097</c:v>
                </c:pt>
                <c:pt idx="102">
                  <c:v>-2.4035369582573404E-2</c:v>
                </c:pt>
                <c:pt idx="103">
                  <c:v>-8.2171861243602526E-2</c:v>
                </c:pt>
                <c:pt idx="104">
                  <c:v>-0.17359263184212903</c:v>
                </c:pt>
                <c:pt idx="105">
                  <c:v>-0.41009879711538788</c:v>
                </c:pt>
                <c:pt idx="106">
                  <c:v>-0.46902803343299732</c:v>
                </c:pt>
                <c:pt idx="107">
                  <c:v>-0.43500128269085292</c:v>
                </c:pt>
                <c:pt idx="108">
                  <c:v>-0.55134790890319263</c:v>
                </c:pt>
                <c:pt idx="109">
                  <c:v>-0.59789238424871249</c:v>
                </c:pt>
                <c:pt idx="110">
                  <c:v>-0.54040276533017351</c:v>
                </c:pt>
                <c:pt idx="111">
                  <c:v>-0.48701829048006301</c:v>
                </c:pt>
                <c:pt idx="112">
                  <c:v>-0.38776726620352597</c:v>
                </c:pt>
                <c:pt idx="113">
                  <c:v>-0.10971544960364416</c:v>
                </c:pt>
                <c:pt idx="114">
                  <c:v>0.13420175443213023</c:v>
                </c:pt>
                <c:pt idx="115">
                  <c:v>0.13438965278046641</c:v>
                </c:pt>
                <c:pt idx="116">
                  <c:v>2.2185796945086381E-2</c:v>
                </c:pt>
                <c:pt idx="117">
                  <c:v>9.4159042067170601E-2</c:v>
                </c:pt>
                <c:pt idx="118">
                  <c:v>0.32581730283356097</c:v>
                </c:pt>
                <c:pt idx="119">
                  <c:v>0.3817274640700809</c:v>
                </c:pt>
                <c:pt idx="120">
                  <c:v>0.3432100948037145</c:v>
                </c:pt>
                <c:pt idx="121">
                  <c:v>0.43321268277164815</c:v>
                </c:pt>
                <c:pt idx="122">
                  <c:v>0.372152479153458</c:v>
                </c:pt>
                <c:pt idx="123">
                  <c:v>0.34830636732564801</c:v>
                </c:pt>
                <c:pt idx="124">
                  <c:v>0.42972666440476326</c:v>
                </c:pt>
                <c:pt idx="125">
                  <c:v>0.57716016667859671</c:v>
                </c:pt>
                <c:pt idx="126">
                  <c:v>0.49327386088013631</c:v>
                </c:pt>
                <c:pt idx="127">
                  <c:v>0.19160508251617131</c:v>
                </c:pt>
                <c:pt idx="128">
                  <c:v>0.18384413290102214</c:v>
                </c:pt>
                <c:pt idx="129">
                  <c:v>0.1900091918039129</c:v>
                </c:pt>
                <c:pt idx="130">
                  <c:v>0.33941715715709042</c:v>
                </c:pt>
                <c:pt idx="131">
                  <c:v>0.40193792106146042</c:v>
                </c:pt>
                <c:pt idx="132">
                  <c:v>0.3715570101587663</c:v>
                </c:pt>
                <c:pt idx="133">
                  <c:v>0.20135432828844782</c:v>
                </c:pt>
                <c:pt idx="134">
                  <c:v>9.0296137637495943E-2</c:v>
                </c:pt>
                <c:pt idx="135">
                  <c:v>8.856279070768755E-2</c:v>
                </c:pt>
                <c:pt idx="136">
                  <c:v>0.15942559639288756</c:v>
                </c:pt>
                <c:pt idx="137">
                  <c:v>0.25014006160561131</c:v>
                </c:pt>
                <c:pt idx="138">
                  <c:v>0.13159218240791179</c:v>
                </c:pt>
                <c:pt idx="139">
                  <c:v>0.19577728621400942</c:v>
                </c:pt>
                <c:pt idx="140">
                  <c:v>0.25388392908184898</c:v>
                </c:pt>
                <c:pt idx="141">
                  <c:v>0.53854755486320549</c:v>
                </c:pt>
                <c:pt idx="142">
                  <c:v>0.87664582522820766</c:v>
                </c:pt>
                <c:pt idx="143">
                  <c:v>0.93225519065657814</c:v>
                </c:pt>
                <c:pt idx="144">
                  <c:v>0.9086775794544959</c:v>
                </c:pt>
                <c:pt idx="145">
                  <c:v>0.90977486243443928</c:v>
                </c:pt>
              </c:numCache>
            </c:numRef>
          </c:val>
          <c:smooth val="1"/>
        </c:ser>
        <c:ser>
          <c:idx val="17"/>
          <c:order val="17"/>
          <c:tx>
            <c:strRef>
              <c:f>Sheet1!$AO$1</c:f>
              <c:strCache>
                <c:ptCount val="1"/>
                <c:pt idx="0">
                  <c:v>HadGEM2ES</c:v>
                </c:pt>
              </c:strCache>
            </c:strRef>
          </c:tx>
          <c:spPr>
            <a:ln w="12700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Sheet1!$AO$2:$AO$154</c:f>
              <c:numCache>
                <c:formatCode>General</c:formatCode>
                <c:ptCount val="153"/>
                <c:pt idx="10">
                  <c:v>-0.31128072298711201</c:v>
                </c:pt>
                <c:pt idx="11">
                  <c:v>-0.26792847556558513</c:v>
                </c:pt>
                <c:pt idx="12">
                  <c:v>-0.10360393353886012</c:v>
                </c:pt>
                <c:pt idx="13">
                  <c:v>7.2348185854757913E-2</c:v>
                </c:pt>
                <c:pt idx="14">
                  <c:v>0.12709408564985455</c:v>
                </c:pt>
                <c:pt idx="15">
                  <c:v>0.18258459646796518</c:v>
                </c:pt>
                <c:pt idx="16">
                  <c:v>0.20480736056094154</c:v>
                </c:pt>
                <c:pt idx="17">
                  <c:v>0.21800704500587911</c:v>
                </c:pt>
                <c:pt idx="18">
                  <c:v>0.24022861651642344</c:v>
                </c:pt>
                <c:pt idx="19">
                  <c:v>0.22866761607225572</c:v>
                </c:pt>
                <c:pt idx="20">
                  <c:v>0.19480670312963588</c:v>
                </c:pt>
                <c:pt idx="21">
                  <c:v>9.9619768075421611E-2</c:v>
                </c:pt>
                <c:pt idx="22">
                  <c:v>-1.3423730288024838E-2</c:v>
                </c:pt>
                <c:pt idx="23">
                  <c:v>-6.7262379712958328E-2</c:v>
                </c:pt>
                <c:pt idx="24">
                  <c:v>-0.25775404642102745</c:v>
                </c:pt>
                <c:pt idx="25">
                  <c:v>-0.41991397290161964</c:v>
                </c:pt>
                <c:pt idx="26">
                  <c:v>-0.51422379273608831</c:v>
                </c:pt>
                <c:pt idx="27">
                  <c:v>-0.59332263401102259</c:v>
                </c:pt>
                <c:pt idx="28">
                  <c:v>-0.5337487505548959</c:v>
                </c:pt>
                <c:pt idx="29">
                  <c:v>-0.42100126304837082</c:v>
                </c:pt>
                <c:pt idx="30">
                  <c:v>-0.25667567685619203</c:v>
                </c:pt>
                <c:pt idx="31">
                  <c:v>-0.21078928059898724</c:v>
                </c:pt>
                <c:pt idx="32">
                  <c:v>-0.14184556989636363</c:v>
                </c:pt>
                <c:pt idx="33">
                  <c:v>4.3498002740075176E-2</c:v>
                </c:pt>
                <c:pt idx="34">
                  <c:v>0.2330711437669564</c:v>
                </c:pt>
                <c:pt idx="35">
                  <c:v>0.26607342152242741</c:v>
                </c:pt>
                <c:pt idx="36">
                  <c:v>0.27412915579285707</c:v>
                </c:pt>
                <c:pt idx="37">
                  <c:v>0.26673147470809927</c:v>
                </c:pt>
                <c:pt idx="38">
                  <c:v>0.23938060793608867</c:v>
                </c:pt>
                <c:pt idx="39">
                  <c:v>0.26850176338595405</c:v>
                </c:pt>
                <c:pt idx="40">
                  <c:v>0.31639439942295894</c:v>
                </c:pt>
                <c:pt idx="41">
                  <c:v>0.4593243848942033</c:v>
                </c:pt>
                <c:pt idx="42">
                  <c:v>0.37343646413164616</c:v>
                </c:pt>
                <c:pt idx="43">
                  <c:v>0.16402349431794458</c:v>
                </c:pt>
                <c:pt idx="44">
                  <c:v>-2.5696784303542368E-3</c:v>
                </c:pt>
                <c:pt idx="45">
                  <c:v>-7.6956424194645115E-2</c:v>
                </c:pt>
                <c:pt idx="46">
                  <c:v>-7.1972177764216452E-2</c:v>
                </c:pt>
                <c:pt idx="47">
                  <c:v>-9.0666836875047396E-2</c:v>
                </c:pt>
                <c:pt idx="48">
                  <c:v>-0.15813052293296589</c:v>
                </c:pt>
                <c:pt idx="49">
                  <c:v>-0.2430347332273495</c:v>
                </c:pt>
                <c:pt idx="50">
                  <c:v>-0.21838599540196807</c:v>
                </c:pt>
                <c:pt idx="51">
                  <c:v>-0.23520969719871143</c:v>
                </c:pt>
                <c:pt idx="52">
                  <c:v>-0.16178451514228251</c:v>
                </c:pt>
                <c:pt idx="53">
                  <c:v>-0.15686555778596203</c:v>
                </c:pt>
                <c:pt idx="54">
                  <c:v>-0.1804843494402362</c:v>
                </c:pt>
                <c:pt idx="55">
                  <c:v>-0.23359202834571288</c:v>
                </c:pt>
                <c:pt idx="56">
                  <c:v>-0.16010912284210796</c:v>
                </c:pt>
                <c:pt idx="57">
                  <c:v>-1.1973548782390901E-2</c:v>
                </c:pt>
                <c:pt idx="58">
                  <c:v>0.10809664178973906</c:v>
                </c:pt>
                <c:pt idx="59">
                  <c:v>0.23465754466046054</c:v>
                </c:pt>
                <c:pt idx="60">
                  <c:v>0.26491146936402044</c:v>
                </c:pt>
                <c:pt idx="61">
                  <c:v>0.30181245996558892</c:v>
                </c:pt>
                <c:pt idx="62">
                  <c:v>0.29118005871246244</c:v>
                </c:pt>
                <c:pt idx="63">
                  <c:v>0.20669682794000227</c:v>
                </c:pt>
                <c:pt idx="64">
                  <c:v>0.17346307163837299</c:v>
                </c:pt>
                <c:pt idx="65">
                  <c:v>0.16436289073400376</c:v>
                </c:pt>
                <c:pt idx="66">
                  <c:v>0.13014559873502221</c:v>
                </c:pt>
                <c:pt idx="67">
                  <c:v>0.10049805327716893</c:v>
                </c:pt>
                <c:pt idx="68">
                  <c:v>0.13129796996375767</c:v>
                </c:pt>
                <c:pt idx="69">
                  <c:v>0.11204985633611561</c:v>
                </c:pt>
                <c:pt idx="70">
                  <c:v>0.1352635336197045</c:v>
                </c:pt>
                <c:pt idx="71">
                  <c:v>0.16316608105855632</c:v>
                </c:pt>
                <c:pt idx="72">
                  <c:v>0.13665830963317088</c:v>
                </c:pt>
                <c:pt idx="73">
                  <c:v>2.8935719690417631E-2</c:v>
                </c:pt>
                <c:pt idx="74">
                  <c:v>-6.0655838061425875E-2</c:v>
                </c:pt>
                <c:pt idx="75">
                  <c:v>-1.9981561866515159E-3</c:v>
                </c:pt>
                <c:pt idx="76">
                  <c:v>2.5590619797971951E-2</c:v>
                </c:pt>
                <c:pt idx="77">
                  <c:v>2.362319697456049E-2</c:v>
                </c:pt>
                <c:pt idx="78">
                  <c:v>3.3986398064351282E-2</c:v>
                </c:pt>
                <c:pt idx="79">
                  <c:v>0.12616911086419424</c:v>
                </c:pt>
                <c:pt idx="80">
                  <c:v>8.0717417561396207E-2</c:v>
                </c:pt>
                <c:pt idx="81">
                  <c:v>3.3640406423214329E-2</c:v>
                </c:pt>
                <c:pt idx="82">
                  <c:v>-5.4300955570559684E-3</c:v>
                </c:pt>
                <c:pt idx="83">
                  <c:v>3.0451546024084928E-2</c:v>
                </c:pt>
                <c:pt idx="84">
                  <c:v>-2.2970783010251392E-2</c:v>
                </c:pt>
                <c:pt idx="85">
                  <c:v>-3.4556371356641795E-2</c:v>
                </c:pt>
                <c:pt idx="86">
                  <c:v>3.240255930185864E-2</c:v>
                </c:pt>
                <c:pt idx="87">
                  <c:v>2.7712460040150551E-2</c:v>
                </c:pt>
                <c:pt idx="88">
                  <c:v>3.0313382963893805E-2</c:v>
                </c:pt>
                <c:pt idx="89">
                  <c:v>0.11764485675020692</c:v>
                </c:pt>
                <c:pt idx="90">
                  <c:v>0.21948017925017341</c:v>
                </c:pt>
                <c:pt idx="91">
                  <c:v>0.25991977677947553</c:v>
                </c:pt>
                <c:pt idx="92">
                  <c:v>0.25546441008915288</c:v>
                </c:pt>
                <c:pt idx="93">
                  <c:v>0.16927503340801134</c:v>
                </c:pt>
                <c:pt idx="94">
                  <c:v>5.7634165685187422E-2</c:v>
                </c:pt>
                <c:pt idx="95">
                  <c:v>-6.37356892472241E-2</c:v>
                </c:pt>
                <c:pt idx="96">
                  <c:v>-0.16178091320743079</c:v>
                </c:pt>
                <c:pt idx="97">
                  <c:v>-0.23083376353355067</c:v>
                </c:pt>
                <c:pt idx="98">
                  <c:v>-0.31585371157677322</c:v>
                </c:pt>
                <c:pt idx="99">
                  <c:v>-0.31681243350403643</c:v>
                </c:pt>
                <c:pt idx="100">
                  <c:v>-0.3350886082349826</c:v>
                </c:pt>
                <c:pt idx="101">
                  <c:v>-0.3580451909696265</c:v>
                </c:pt>
                <c:pt idx="102">
                  <c:v>-0.29781388689095972</c:v>
                </c:pt>
                <c:pt idx="103">
                  <c:v>-0.26170649746810276</c:v>
                </c:pt>
                <c:pt idx="104">
                  <c:v>-0.27524135939848349</c:v>
                </c:pt>
                <c:pt idx="105">
                  <c:v>-0.38465431655563681</c:v>
                </c:pt>
                <c:pt idx="106">
                  <c:v>-0.50600636214002059</c:v>
                </c:pt>
                <c:pt idx="107">
                  <c:v>-0.54954642509258211</c:v>
                </c:pt>
                <c:pt idx="108">
                  <c:v>-0.49786331332476635</c:v>
                </c:pt>
                <c:pt idx="109">
                  <c:v>-0.45941417126378514</c:v>
                </c:pt>
                <c:pt idx="110">
                  <c:v>-0.30744227630929238</c:v>
                </c:pt>
                <c:pt idx="111">
                  <c:v>-0.19760858903112422</c:v>
                </c:pt>
                <c:pt idx="112">
                  <c:v>-2.7600476900899524E-2</c:v>
                </c:pt>
                <c:pt idx="113">
                  <c:v>0.16797070539621026</c:v>
                </c:pt>
                <c:pt idx="114">
                  <c:v>0.33006669477160189</c:v>
                </c:pt>
                <c:pt idx="115">
                  <c:v>0.38522433934540101</c:v>
                </c:pt>
                <c:pt idx="116">
                  <c:v>0.33447705786310838</c:v>
                </c:pt>
                <c:pt idx="117">
                  <c:v>0.27832906967047544</c:v>
                </c:pt>
                <c:pt idx="118">
                  <c:v>0.22049843961890572</c:v>
                </c:pt>
                <c:pt idx="119">
                  <c:v>0.20822995403791594</c:v>
                </c:pt>
                <c:pt idx="120">
                  <c:v>0.16745405571826522</c:v>
                </c:pt>
                <c:pt idx="121">
                  <c:v>0.13476952861976538</c:v>
                </c:pt>
                <c:pt idx="122">
                  <c:v>5.5608234881189031E-2</c:v>
                </c:pt>
                <c:pt idx="123">
                  <c:v>-8.5797562940176736E-2</c:v>
                </c:pt>
                <c:pt idx="124">
                  <c:v>-0.10295422674976068</c:v>
                </c:pt>
                <c:pt idx="125">
                  <c:v>-3.8964159014789071E-2</c:v>
                </c:pt>
                <c:pt idx="126">
                  <c:v>-1.343519408232224E-2</c:v>
                </c:pt>
                <c:pt idx="127">
                  <c:v>-4.7255924260237704E-2</c:v>
                </c:pt>
                <c:pt idx="128">
                  <c:v>7.0660093945080242E-3</c:v>
                </c:pt>
                <c:pt idx="129">
                  <c:v>5.7434946319929112E-2</c:v>
                </c:pt>
                <c:pt idx="130">
                  <c:v>0.19909231203991076</c:v>
                </c:pt>
                <c:pt idx="131">
                  <c:v>0.37351842334978208</c:v>
                </c:pt>
                <c:pt idx="132">
                  <c:v>0.32869130861877627</c:v>
                </c:pt>
                <c:pt idx="133">
                  <c:v>0.32241027340229111</c:v>
                </c:pt>
                <c:pt idx="134">
                  <c:v>0.19144150104162441</c:v>
                </c:pt>
                <c:pt idx="135">
                  <c:v>0.20751149713866379</c:v>
                </c:pt>
                <c:pt idx="136">
                  <c:v>0.23205084568748896</c:v>
                </c:pt>
                <c:pt idx="137">
                  <c:v>0.3010052461675799</c:v>
                </c:pt>
                <c:pt idx="138">
                  <c:v>0.32599805555894651</c:v>
                </c:pt>
                <c:pt idx="139">
                  <c:v>0.34761944569428066</c:v>
                </c:pt>
                <c:pt idx="140">
                  <c:v>0.43395192448222031</c:v>
                </c:pt>
                <c:pt idx="141">
                  <c:v>0.60126060031049189</c:v>
                </c:pt>
                <c:pt idx="142">
                  <c:v>0.78956540645276929</c:v>
                </c:pt>
                <c:pt idx="143">
                  <c:v>0.65536042714263443</c:v>
                </c:pt>
                <c:pt idx="144">
                  <c:v>0.51854713851922729</c:v>
                </c:pt>
                <c:pt idx="145">
                  <c:v>0.43576978514889575</c:v>
                </c:pt>
              </c:numCache>
            </c:numRef>
          </c:val>
          <c:smooth val="1"/>
        </c:ser>
        <c:ser>
          <c:idx val="18"/>
          <c:order val="18"/>
          <c:tx>
            <c:strRef>
              <c:f>Sheet1!$AP$1</c:f>
              <c:strCache>
                <c:ptCount val="1"/>
                <c:pt idx="0">
                  <c:v>MIROC5</c:v>
                </c:pt>
              </c:strCache>
            </c:strRef>
          </c:tx>
          <c:spPr>
            <a:ln w="12700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Sheet1!$AP$2:$AP$154</c:f>
              <c:numCache>
                <c:formatCode>General</c:formatCode>
                <c:ptCount val="153"/>
                <c:pt idx="0">
                  <c:v>-0.11517186472974961</c:v>
                </c:pt>
                <c:pt idx="1">
                  <c:v>-3.4748795635127436E-2</c:v>
                </c:pt>
                <c:pt idx="2">
                  <c:v>3.1106792435560478E-2</c:v>
                </c:pt>
                <c:pt idx="3">
                  <c:v>5.7718168897741916E-2</c:v>
                </c:pt>
                <c:pt idx="4">
                  <c:v>0.13448236979765141</c:v>
                </c:pt>
                <c:pt idx="5">
                  <c:v>0.21888790005168909</c:v>
                </c:pt>
                <c:pt idx="6">
                  <c:v>0.27494628370787294</c:v>
                </c:pt>
                <c:pt idx="7">
                  <c:v>0.24215924483139981</c:v>
                </c:pt>
                <c:pt idx="8">
                  <c:v>0.14638845390265171</c:v>
                </c:pt>
                <c:pt idx="9">
                  <c:v>5.1076228293984442E-2</c:v>
                </c:pt>
                <c:pt idx="10">
                  <c:v>6.2222874113840164E-2</c:v>
                </c:pt>
                <c:pt idx="11">
                  <c:v>6.8693760760874495E-2</c:v>
                </c:pt>
                <c:pt idx="12">
                  <c:v>7.0980540022894403E-2</c:v>
                </c:pt>
                <c:pt idx="13">
                  <c:v>6.658383662361099E-2</c:v>
                </c:pt>
                <c:pt idx="14">
                  <c:v>2.7883446081231753E-2</c:v>
                </c:pt>
                <c:pt idx="15">
                  <c:v>1.9093342742937405E-2</c:v>
                </c:pt>
                <c:pt idx="16">
                  <c:v>-6.0693702296504724E-3</c:v>
                </c:pt>
                <c:pt idx="17">
                  <c:v>3.7606868782796487E-3</c:v>
                </c:pt>
                <c:pt idx="18">
                  <c:v>-1.2664414802783941E-2</c:v>
                </c:pt>
                <c:pt idx="19">
                  <c:v>-4.4322758279253839E-2</c:v>
                </c:pt>
                <c:pt idx="20">
                  <c:v>-8.4673163878560234E-2</c:v>
                </c:pt>
                <c:pt idx="21">
                  <c:v>-7.4730506650296041E-2</c:v>
                </c:pt>
                <c:pt idx="22">
                  <c:v>-5.0762946108448233E-2</c:v>
                </c:pt>
                <c:pt idx="23">
                  <c:v>-0.10571979278519462</c:v>
                </c:pt>
                <c:pt idx="24">
                  <c:v>-0.25917850636745887</c:v>
                </c:pt>
                <c:pt idx="25">
                  <c:v>-0.37257392628832087</c:v>
                </c:pt>
                <c:pt idx="26">
                  <c:v>-0.42175150342673279</c:v>
                </c:pt>
                <c:pt idx="27">
                  <c:v>-0.48730622593892398</c:v>
                </c:pt>
                <c:pt idx="28">
                  <c:v>-0.45316442942665297</c:v>
                </c:pt>
                <c:pt idx="29">
                  <c:v>-0.39998246301173468</c:v>
                </c:pt>
                <c:pt idx="30">
                  <c:v>-0.34537816059827037</c:v>
                </c:pt>
                <c:pt idx="31">
                  <c:v>-0.30608707118774392</c:v>
                </c:pt>
                <c:pt idx="32">
                  <c:v>-0.19332379898554608</c:v>
                </c:pt>
                <c:pt idx="33">
                  <c:v>-1.9714148040032624E-2</c:v>
                </c:pt>
                <c:pt idx="34">
                  <c:v>0.10612117902791975</c:v>
                </c:pt>
                <c:pt idx="35">
                  <c:v>0.13969921437447599</c:v>
                </c:pt>
                <c:pt idx="36">
                  <c:v>0.16826367349936441</c:v>
                </c:pt>
                <c:pt idx="37">
                  <c:v>0.23195668751131918</c:v>
                </c:pt>
                <c:pt idx="38">
                  <c:v>0.21654846543230405</c:v>
                </c:pt>
                <c:pt idx="39">
                  <c:v>0.23125453335381319</c:v>
                </c:pt>
                <c:pt idx="40">
                  <c:v>0.25166646860152725</c:v>
                </c:pt>
                <c:pt idx="41">
                  <c:v>0.24786441859131131</c:v>
                </c:pt>
                <c:pt idx="42">
                  <c:v>0.21659218078256173</c:v>
                </c:pt>
                <c:pt idx="43">
                  <c:v>4.1534361072435515E-2</c:v>
                </c:pt>
                <c:pt idx="44">
                  <c:v>-8.7616476230839263E-2</c:v>
                </c:pt>
                <c:pt idx="45">
                  <c:v>-0.14338021058294864</c:v>
                </c:pt>
                <c:pt idx="46">
                  <c:v>-0.13038858708225884</c:v>
                </c:pt>
                <c:pt idx="47">
                  <c:v>-0.12841656132905627</c:v>
                </c:pt>
                <c:pt idx="48">
                  <c:v>-0.10482213996888097</c:v>
                </c:pt>
                <c:pt idx="49">
                  <c:v>-0.12638531815515619</c:v>
                </c:pt>
                <c:pt idx="50">
                  <c:v>-9.9164242512866027E-2</c:v>
                </c:pt>
                <c:pt idx="51">
                  <c:v>-1.5337354939113855E-2</c:v>
                </c:pt>
                <c:pt idx="52">
                  <c:v>2.3828050529211952E-2</c:v>
                </c:pt>
                <c:pt idx="53">
                  <c:v>8.2570727978727693E-2</c:v>
                </c:pt>
                <c:pt idx="54">
                  <c:v>-2.1504963446254549E-2</c:v>
                </c:pt>
                <c:pt idx="55">
                  <c:v>-6.8790430792828747E-2</c:v>
                </c:pt>
                <c:pt idx="56">
                  <c:v>-2.3111618755068352E-2</c:v>
                </c:pt>
                <c:pt idx="57">
                  <c:v>3.3950179627233255E-2</c:v>
                </c:pt>
                <c:pt idx="58">
                  <c:v>0.1345119723666712</c:v>
                </c:pt>
                <c:pt idx="59">
                  <c:v>0.15446929278616503</c:v>
                </c:pt>
                <c:pt idx="60">
                  <c:v>0.13442142277439623</c:v>
                </c:pt>
                <c:pt idx="61">
                  <c:v>0.18396079157981948</c:v>
                </c:pt>
                <c:pt idx="62">
                  <c:v>0.27403097064545268</c:v>
                </c:pt>
                <c:pt idx="63">
                  <c:v>0.30396191011735596</c:v>
                </c:pt>
                <c:pt idx="64">
                  <c:v>0.32205651312768152</c:v>
                </c:pt>
                <c:pt idx="65">
                  <c:v>0.25023227147746607</c:v>
                </c:pt>
                <c:pt idx="66">
                  <c:v>0.18676325711282604</c:v>
                </c:pt>
                <c:pt idx="67">
                  <c:v>0.12261938658395195</c:v>
                </c:pt>
                <c:pt idx="68">
                  <c:v>0.11160875527266606</c:v>
                </c:pt>
                <c:pt idx="69">
                  <c:v>0.10696680359447049</c:v>
                </c:pt>
                <c:pt idx="70">
                  <c:v>8.3350908572927554E-2</c:v>
                </c:pt>
                <c:pt idx="71">
                  <c:v>3.1254465197196581E-2</c:v>
                </c:pt>
                <c:pt idx="72">
                  <c:v>7.0392563510990033E-2</c:v>
                </c:pt>
                <c:pt idx="73">
                  <c:v>2.3581221925070811E-2</c:v>
                </c:pt>
                <c:pt idx="74">
                  <c:v>1.9895238057112432E-2</c:v>
                </c:pt>
                <c:pt idx="75">
                  <c:v>5.1824572808835574E-2</c:v>
                </c:pt>
                <c:pt idx="76">
                  <c:v>4.3731172924493904E-2</c:v>
                </c:pt>
                <c:pt idx="77">
                  <c:v>2.1712232101474892E-2</c:v>
                </c:pt>
                <c:pt idx="78">
                  <c:v>-1.2135984714118826E-3</c:v>
                </c:pt>
                <c:pt idx="79">
                  <c:v>9.3316937229204044E-3</c:v>
                </c:pt>
                <c:pt idx="80">
                  <c:v>-1.3241309060508197E-2</c:v>
                </c:pt>
                <c:pt idx="81">
                  <c:v>-1.1142151933493143E-2</c:v>
                </c:pt>
                <c:pt idx="82">
                  <c:v>-3.0894738284985998E-2</c:v>
                </c:pt>
                <c:pt idx="83">
                  <c:v>3.2529364908450167E-2</c:v>
                </c:pt>
                <c:pt idx="84">
                  <c:v>-5.5809457202304433E-3</c:v>
                </c:pt>
                <c:pt idx="85">
                  <c:v>-4.1138094558092884E-2</c:v>
                </c:pt>
                <c:pt idx="86">
                  <c:v>-2.2411330426183998E-2</c:v>
                </c:pt>
                <c:pt idx="87">
                  <c:v>9.1212586733374992E-4</c:v>
                </c:pt>
                <c:pt idx="88">
                  <c:v>6.2911708940935739E-3</c:v>
                </c:pt>
                <c:pt idx="89">
                  <c:v>-6.0580339890183464E-3</c:v>
                </c:pt>
                <c:pt idx="90">
                  <c:v>3.2132802922898676E-2</c:v>
                </c:pt>
                <c:pt idx="91">
                  <c:v>0.12278873376700312</c:v>
                </c:pt>
                <c:pt idx="92">
                  <c:v>0.17936170613132837</c:v>
                </c:pt>
                <c:pt idx="93">
                  <c:v>0.19318964757818766</c:v>
                </c:pt>
                <c:pt idx="94">
                  <c:v>0.12164337585627773</c:v>
                </c:pt>
                <c:pt idx="95">
                  <c:v>3.0925642508088894E-2</c:v>
                </c:pt>
                <c:pt idx="96">
                  <c:v>-5.1144256400443545E-2</c:v>
                </c:pt>
                <c:pt idx="97">
                  <c:v>-8.5010794497253628E-2</c:v>
                </c:pt>
                <c:pt idx="98">
                  <c:v>-8.1540602399705037E-2</c:v>
                </c:pt>
                <c:pt idx="99">
                  <c:v>-0.1060059201375412</c:v>
                </c:pt>
                <c:pt idx="100">
                  <c:v>-0.18956764530391246</c:v>
                </c:pt>
                <c:pt idx="101">
                  <c:v>-0.21829483961526536</c:v>
                </c:pt>
                <c:pt idx="102">
                  <c:v>-0.21324569028164103</c:v>
                </c:pt>
                <c:pt idx="103">
                  <c:v>-0.16028656371008265</c:v>
                </c:pt>
                <c:pt idx="104">
                  <c:v>-0.19318604458176517</c:v>
                </c:pt>
                <c:pt idx="105">
                  <c:v>-0.31849927351580942</c:v>
                </c:pt>
                <c:pt idx="106">
                  <c:v>-0.39304536004104934</c:v>
                </c:pt>
                <c:pt idx="107">
                  <c:v>-0.41428207953110735</c:v>
                </c:pt>
                <c:pt idx="108">
                  <c:v>-0.3938390507443289</c:v>
                </c:pt>
                <c:pt idx="109">
                  <c:v>-0.38296208340276666</c:v>
                </c:pt>
                <c:pt idx="110">
                  <c:v>-0.34887536294188937</c:v>
                </c:pt>
                <c:pt idx="111">
                  <c:v>-0.29769853503458882</c:v>
                </c:pt>
                <c:pt idx="112">
                  <c:v>-0.2322487786806392</c:v>
                </c:pt>
                <c:pt idx="113">
                  <c:v>-0.15951128684827084</c:v>
                </c:pt>
                <c:pt idx="114">
                  <c:v>-3.7057342909352551E-3</c:v>
                </c:pt>
                <c:pt idx="115">
                  <c:v>4.8899898261695857E-2</c:v>
                </c:pt>
                <c:pt idx="116">
                  <c:v>0.12510747001749478</c:v>
                </c:pt>
                <c:pt idx="117">
                  <c:v>0.19160582652219868</c:v>
                </c:pt>
                <c:pt idx="118">
                  <c:v>0.28451465158329187</c:v>
                </c:pt>
                <c:pt idx="119">
                  <c:v>0.35130163644160461</c:v>
                </c:pt>
                <c:pt idx="120">
                  <c:v>0.37799324025827896</c:v>
                </c:pt>
                <c:pt idx="121">
                  <c:v>0.37970434454855989</c:v>
                </c:pt>
                <c:pt idx="122">
                  <c:v>0.25339658838710982</c:v>
                </c:pt>
                <c:pt idx="123">
                  <c:v>9.0234614200898691E-2</c:v>
                </c:pt>
                <c:pt idx="124">
                  <c:v>-2.3297922259969205E-2</c:v>
                </c:pt>
                <c:pt idx="125">
                  <c:v>-6.3642801453214312E-2</c:v>
                </c:pt>
                <c:pt idx="126">
                  <c:v>-9.8963382828154214E-2</c:v>
                </c:pt>
                <c:pt idx="127">
                  <c:v>-2.4460477849039392E-2</c:v>
                </c:pt>
                <c:pt idx="128">
                  <c:v>0.1138382689854857</c:v>
                </c:pt>
                <c:pt idx="129">
                  <c:v>0.25673774824424128</c:v>
                </c:pt>
                <c:pt idx="130">
                  <c:v>0.35024160213575117</c:v>
                </c:pt>
                <c:pt idx="131">
                  <c:v>0.44910962428324602</c:v>
                </c:pt>
                <c:pt idx="132">
                  <c:v>0.37132934453769978</c:v>
                </c:pt>
                <c:pt idx="133">
                  <c:v>0.29976334455587744</c:v>
                </c:pt>
                <c:pt idx="134">
                  <c:v>0.20518097504268368</c:v>
                </c:pt>
                <c:pt idx="135">
                  <c:v>0.12327396049943599</c:v>
                </c:pt>
                <c:pt idx="136">
                  <c:v>9.5306895818379408E-2</c:v>
                </c:pt>
                <c:pt idx="137">
                  <c:v>0.10662096448121249</c:v>
                </c:pt>
                <c:pt idx="138">
                  <c:v>0.15686300099608042</c:v>
                </c:pt>
                <c:pt idx="139">
                  <c:v>0.29765364740879363</c:v>
                </c:pt>
                <c:pt idx="140">
                  <c:v>0.44531516300495033</c:v>
                </c:pt>
                <c:pt idx="141">
                  <c:v>0.58308422281422057</c:v>
                </c:pt>
                <c:pt idx="142">
                  <c:v>0.71980587368939519</c:v>
                </c:pt>
                <c:pt idx="143">
                  <c:v>0.58504488507047891</c:v>
                </c:pt>
                <c:pt idx="144">
                  <c:v>0.54188961758832799</c:v>
                </c:pt>
                <c:pt idx="145">
                  <c:v>0.48492517704081811</c:v>
                </c:pt>
                <c:pt idx="146">
                  <c:v>0.44536124419016776</c:v>
                </c:pt>
                <c:pt idx="147">
                  <c:v>0.38829620254526181</c:v>
                </c:pt>
                <c:pt idx="148">
                  <c:v>0.38163587714775837</c:v>
                </c:pt>
                <c:pt idx="149">
                  <c:v>0.38785259901413688</c:v>
                </c:pt>
                <c:pt idx="150">
                  <c:v>0.33765142450010971</c:v>
                </c:pt>
                <c:pt idx="151">
                  <c:v>0.28062923119431632</c:v>
                </c:pt>
                <c:pt idx="152">
                  <c:v>0.25244116467098326</c:v>
                </c:pt>
              </c:numCache>
            </c:numRef>
          </c:val>
          <c:smooth val="1"/>
        </c:ser>
        <c:ser>
          <c:idx val="19"/>
          <c:order val="19"/>
          <c:tx>
            <c:strRef>
              <c:f>Sheet1!$AQ$1</c:f>
              <c:strCache>
                <c:ptCount val="1"/>
                <c:pt idx="0">
                  <c:v>bcccsm1</c:v>
                </c:pt>
              </c:strCache>
            </c:strRef>
          </c:tx>
          <c:spPr>
            <a:ln w="12700" cap="rnd">
              <a:solidFill>
                <a:srgbClr val="00FF00"/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Sheet1!$AQ$2:$AQ$154</c:f>
              <c:numCache>
                <c:formatCode>General</c:formatCode>
                <c:ptCount val="153"/>
                <c:pt idx="0">
                  <c:v>-0.20140879434818454</c:v>
                </c:pt>
                <c:pt idx="1">
                  <c:v>-0.12052299717607166</c:v>
                </c:pt>
                <c:pt idx="2">
                  <c:v>-1.059681718317514E-2</c:v>
                </c:pt>
                <c:pt idx="3">
                  <c:v>-3.1002269795342399E-2</c:v>
                </c:pt>
                <c:pt idx="4">
                  <c:v>7.7036495101101846E-2</c:v>
                </c:pt>
                <c:pt idx="5">
                  <c:v>0.16941674241156443</c:v>
                </c:pt>
                <c:pt idx="6">
                  <c:v>0.26818796980573439</c:v>
                </c:pt>
                <c:pt idx="7">
                  <c:v>0.34978069483494989</c:v>
                </c:pt>
                <c:pt idx="8">
                  <c:v>0.17019403473168959</c:v>
                </c:pt>
                <c:pt idx="9">
                  <c:v>0.12615090583142391</c:v>
                </c:pt>
                <c:pt idx="10">
                  <c:v>0.10146032474884539</c:v>
                </c:pt>
                <c:pt idx="11">
                  <c:v>0.14816567702089478</c:v>
                </c:pt>
                <c:pt idx="12">
                  <c:v>0.20916908616255092</c:v>
                </c:pt>
                <c:pt idx="13">
                  <c:v>0.21982757397659031</c:v>
                </c:pt>
                <c:pt idx="14">
                  <c:v>0.17074759237485171</c:v>
                </c:pt>
                <c:pt idx="15">
                  <c:v>0.18712826797297991</c:v>
                </c:pt>
                <c:pt idx="16">
                  <c:v>0.11225879347845873</c:v>
                </c:pt>
                <c:pt idx="17">
                  <c:v>6.4496363680196483E-2</c:v>
                </c:pt>
                <c:pt idx="18">
                  <c:v>-8.6945551628162712E-2</c:v>
                </c:pt>
                <c:pt idx="19">
                  <c:v>-0.15807336738899691</c:v>
                </c:pt>
                <c:pt idx="20">
                  <c:v>-0.1495064165674371</c:v>
                </c:pt>
                <c:pt idx="21">
                  <c:v>-0.15629595138370514</c:v>
                </c:pt>
                <c:pt idx="22">
                  <c:v>-9.3530607400041751E-2</c:v>
                </c:pt>
                <c:pt idx="23">
                  <c:v>-8.772989470326098E-2</c:v>
                </c:pt>
                <c:pt idx="24">
                  <c:v>-0.4364636482583123</c:v>
                </c:pt>
                <c:pt idx="25">
                  <c:v>-0.59666471792307885</c:v>
                </c:pt>
                <c:pt idx="26">
                  <c:v>-0.5196020899909598</c:v>
                </c:pt>
                <c:pt idx="27">
                  <c:v>-0.44642232846631325</c:v>
                </c:pt>
                <c:pt idx="28">
                  <c:v>-0.32636124579027387</c:v>
                </c:pt>
                <c:pt idx="29">
                  <c:v>-0.17798464555111601</c:v>
                </c:pt>
                <c:pt idx="30">
                  <c:v>-9.9417025012991253E-2</c:v>
                </c:pt>
                <c:pt idx="31">
                  <c:v>-2.6180160553290796E-2</c:v>
                </c:pt>
                <c:pt idx="32">
                  <c:v>7.9745319484035043E-2</c:v>
                </c:pt>
                <c:pt idx="33">
                  <c:v>0.2872787540252888</c:v>
                </c:pt>
                <c:pt idx="34">
                  <c:v>0.50525398081051576</c:v>
                </c:pt>
                <c:pt idx="35">
                  <c:v>0.30870404056999057</c:v>
                </c:pt>
                <c:pt idx="36">
                  <c:v>0.18091522741816474</c:v>
                </c:pt>
                <c:pt idx="37">
                  <c:v>0.21799238652370476</c:v>
                </c:pt>
                <c:pt idx="38">
                  <c:v>0.29500191176203372</c:v>
                </c:pt>
                <c:pt idx="39">
                  <c:v>0.37203927008568038</c:v>
                </c:pt>
                <c:pt idx="40">
                  <c:v>0.4258322925771123</c:v>
                </c:pt>
                <c:pt idx="41">
                  <c:v>0.396037216816154</c:v>
                </c:pt>
                <c:pt idx="42">
                  <c:v>0.25312805206055999</c:v>
                </c:pt>
                <c:pt idx="43">
                  <c:v>-0.14609781920261833</c:v>
                </c:pt>
                <c:pt idx="44">
                  <c:v>-0.42001025068687087</c:v>
                </c:pt>
                <c:pt idx="45">
                  <c:v>-0.48612472846631272</c:v>
                </c:pt>
                <c:pt idx="46">
                  <c:v>-0.46856892149695245</c:v>
                </c:pt>
                <c:pt idx="47">
                  <c:v>-0.49104549572292838</c:v>
                </c:pt>
                <c:pt idx="48">
                  <c:v>-0.41881616112872788</c:v>
                </c:pt>
                <c:pt idx="49">
                  <c:v>-0.24227706286917394</c:v>
                </c:pt>
                <c:pt idx="50">
                  <c:v>-7.7057386858178714E-2</c:v>
                </c:pt>
                <c:pt idx="51">
                  <c:v>0.12337426318922316</c:v>
                </c:pt>
                <c:pt idx="52">
                  <c:v>0.29913948254532724</c:v>
                </c:pt>
                <c:pt idx="53">
                  <c:v>0.34394959371753492</c:v>
                </c:pt>
                <c:pt idx="54">
                  <c:v>0.22274404263969499</c:v>
                </c:pt>
                <c:pt idx="55">
                  <c:v>0.12650278228819001</c:v>
                </c:pt>
                <c:pt idx="56">
                  <c:v>0.11496196403025379</c:v>
                </c:pt>
                <c:pt idx="57">
                  <c:v>0.22173268533171261</c:v>
                </c:pt>
                <c:pt idx="58">
                  <c:v>0.25030890981060977</c:v>
                </c:pt>
                <c:pt idx="59">
                  <c:v>0.25973603859644623</c:v>
                </c:pt>
                <c:pt idx="60">
                  <c:v>0.30851255450026038</c:v>
                </c:pt>
                <c:pt idx="61">
                  <c:v>0.31835455513466393</c:v>
                </c:pt>
                <c:pt idx="62">
                  <c:v>0.41324643555864538</c:v>
                </c:pt>
                <c:pt idx="63">
                  <c:v>0.35199659837011832</c:v>
                </c:pt>
                <c:pt idx="64">
                  <c:v>0.18313788407990791</c:v>
                </c:pt>
                <c:pt idx="65">
                  <c:v>0.19127950037841068</c:v>
                </c:pt>
                <c:pt idx="66">
                  <c:v>0.1215794730460146</c:v>
                </c:pt>
                <c:pt idx="67">
                  <c:v>6.4914006789358353E-2</c:v>
                </c:pt>
                <c:pt idx="68">
                  <c:v>2.1309195450781842E-2</c:v>
                </c:pt>
                <c:pt idx="69">
                  <c:v>-4.8210870103350602E-2</c:v>
                </c:pt>
                <c:pt idx="70">
                  <c:v>-9.3525751159643594E-2</c:v>
                </c:pt>
                <c:pt idx="71">
                  <c:v>-6.2024827748062283E-2</c:v>
                </c:pt>
                <c:pt idx="72">
                  <c:v>-9.1101653603531604E-2</c:v>
                </c:pt>
                <c:pt idx="73">
                  <c:v>-2.6740789992597477E-3</c:v>
                </c:pt>
                <c:pt idx="74">
                  <c:v>2.1759992829109474E-2</c:v>
                </c:pt>
                <c:pt idx="75">
                  <c:v>4.9684034356245958E-2</c:v>
                </c:pt>
                <c:pt idx="76">
                  <c:v>0.16422974419094441</c:v>
                </c:pt>
                <c:pt idx="77">
                  <c:v>0.2167968363515185</c:v>
                </c:pt>
                <c:pt idx="78">
                  <c:v>0.27373970989566981</c:v>
                </c:pt>
                <c:pt idx="79">
                  <c:v>0.29308524464613578</c:v>
                </c:pt>
                <c:pt idx="80">
                  <c:v>0.21722195975840047</c:v>
                </c:pt>
                <c:pt idx="81">
                  <c:v>0.13594789607741797</c:v>
                </c:pt>
                <c:pt idx="82">
                  <c:v>9.891992877163111E-2</c:v>
                </c:pt>
                <c:pt idx="83">
                  <c:v>8.6559103812903736E-3</c:v>
                </c:pt>
                <c:pt idx="84">
                  <c:v>-3.2032634212241971E-2</c:v>
                </c:pt>
                <c:pt idx="85">
                  <c:v>-4.374950498418486E-2</c:v>
                </c:pt>
                <c:pt idx="86">
                  <c:v>-0.10332007886414378</c:v>
                </c:pt>
                <c:pt idx="87">
                  <c:v>-0.11042241703243973</c:v>
                </c:pt>
                <c:pt idx="88">
                  <c:v>-0.10248172986981703</c:v>
                </c:pt>
                <c:pt idx="89">
                  <c:v>1.8562471425304702E-2</c:v>
                </c:pt>
                <c:pt idx="90">
                  <c:v>3.8088722542604418E-2</c:v>
                </c:pt>
                <c:pt idx="91">
                  <c:v>6.9762372823729463E-2</c:v>
                </c:pt>
                <c:pt idx="92">
                  <c:v>7.6936636333149767E-3</c:v>
                </c:pt>
                <c:pt idx="93">
                  <c:v>1.9574239885054565E-2</c:v>
                </c:pt>
                <c:pt idx="94">
                  <c:v>-7.8485730187254521E-4</c:v>
                </c:pt>
                <c:pt idx="95">
                  <c:v>-1.3781738405501703E-2</c:v>
                </c:pt>
                <c:pt idx="96">
                  <c:v>-7.77572398467569E-3</c:v>
                </c:pt>
                <c:pt idx="97">
                  <c:v>-6.2221830539691693E-2</c:v>
                </c:pt>
                <c:pt idx="98">
                  <c:v>-7.7923465834227504E-2</c:v>
                </c:pt>
                <c:pt idx="99">
                  <c:v>-3.9079511628845105E-2</c:v>
                </c:pt>
                <c:pt idx="100">
                  <c:v>0.15508755481183253</c:v>
                </c:pt>
                <c:pt idx="101">
                  <c:v>0.13211613119655274</c:v>
                </c:pt>
                <c:pt idx="102">
                  <c:v>0.19093594055065838</c:v>
                </c:pt>
                <c:pt idx="103">
                  <c:v>0.10339212044750071</c:v>
                </c:pt>
                <c:pt idx="104">
                  <c:v>1.1433486680878721E-2</c:v>
                </c:pt>
                <c:pt idx="105">
                  <c:v>-7.5933205998909126E-2</c:v>
                </c:pt>
                <c:pt idx="106">
                  <c:v>-0.12429449626419822</c:v>
                </c:pt>
                <c:pt idx="107">
                  <c:v>-0.12857971353004011</c:v>
                </c:pt>
                <c:pt idx="108">
                  <c:v>-0.13733914466039696</c:v>
                </c:pt>
                <c:pt idx="109">
                  <c:v>-0.20872627500376359</c:v>
                </c:pt>
                <c:pt idx="110">
                  <c:v>-0.14713584732585888</c:v>
                </c:pt>
                <c:pt idx="111">
                  <c:v>4.640449601502479E-2</c:v>
                </c:pt>
                <c:pt idx="112">
                  <c:v>0.114827757672398</c:v>
                </c:pt>
                <c:pt idx="113">
                  <c:v>0.25320726132139304</c:v>
                </c:pt>
                <c:pt idx="114">
                  <c:v>0.3445242770429473</c:v>
                </c:pt>
                <c:pt idx="115">
                  <c:v>0.21965371973072573</c:v>
                </c:pt>
                <c:pt idx="116">
                  <c:v>0.18976818057645897</c:v>
                </c:pt>
                <c:pt idx="117">
                  <c:v>0.2007575426891684</c:v>
                </c:pt>
                <c:pt idx="118">
                  <c:v>0.23201379650639509</c:v>
                </c:pt>
                <c:pt idx="119">
                  <c:v>0.32000962825203738</c:v>
                </c:pt>
                <c:pt idx="120">
                  <c:v>0.26041564939246997</c:v>
                </c:pt>
                <c:pt idx="121">
                  <c:v>0.30041916848154882</c:v>
                </c:pt>
                <c:pt idx="122">
                  <c:v>0.29230048115802554</c:v>
                </c:pt>
                <c:pt idx="123">
                  <c:v>0.25360252473875317</c:v>
                </c:pt>
                <c:pt idx="124">
                  <c:v>0.24539891139017067</c:v>
                </c:pt>
                <c:pt idx="125">
                  <c:v>0.27312259541967915</c:v>
                </c:pt>
                <c:pt idx="126">
                  <c:v>0.22943603704903132</c:v>
                </c:pt>
                <c:pt idx="127">
                  <c:v>0.24253841857246614</c:v>
                </c:pt>
                <c:pt idx="128">
                  <c:v>0.29395124686250085</c:v>
                </c:pt>
                <c:pt idx="129">
                  <c:v>0.28437063819421893</c:v>
                </c:pt>
                <c:pt idx="130">
                  <c:v>0.38960992477033296</c:v>
                </c:pt>
                <c:pt idx="131">
                  <c:v>0.39228321516521464</c:v>
                </c:pt>
                <c:pt idx="132">
                  <c:v>0.14885249916148069</c:v>
                </c:pt>
                <c:pt idx="133">
                  <c:v>-1.0563942382830566E-2</c:v>
                </c:pt>
                <c:pt idx="134">
                  <c:v>-9.9476083732867704E-2</c:v>
                </c:pt>
                <c:pt idx="135">
                  <c:v>-0.16360799610130444</c:v>
                </c:pt>
                <c:pt idx="136">
                  <c:v>-0.15690657080622258</c:v>
                </c:pt>
                <c:pt idx="137">
                  <c:v>-0.12225082541444923</c:v>
                </c:pt>
                <c:pt idx="138">
                  <c:v>1.1177557356187312E-2</c:v>
                </c:pt>
                <c:pt idx="139">
                  <c:v>0.18855903646904842</c:v>
                </c:pt>
                <c:pt idx="140">
                  <c:v>0.41315798669039311</c:v>
                </c:pt>
                <c:pt idx="141">
                  <c:v>0.68181966010460904</c:v>
                </c:pt>
                <c:pt idx="142">
                  <c:v>0.93869266048421263</c:v>
                </c:pt>
                <c:pt idx="143">
                  <c:v>0.75968998816450084</c:v>
                </c:pt>
                <c:pt idx="144">
                  <c:v>0.67994524113585975</c:v>
                </c:pt>
                <c:pt idx="145">
                  <c:v>0.59389636616750852</c:v>
                </c:pt>
                <c:pt idx="146">
                  <c:v>0.52792643061278965</c:v>
                </c:pt>
                <c:pt idx="147">
                  <c:v>0.55822195982989165</c:v>
                </c:pt>
                <c:pt idx="148">
                  <c:v>0.50675848453909744</c:v>
                </c:pt>
                <c:pt idx="149">
                  <c:v>0.46440484486644873</c:v>
                </c:pt>
                <c:pt idx="150">
                  <c:v>0.39540527705821826</c:v>
                </c:pt>
                <c:pt idx="151">
                  <c:v>0.3341985593858654</c:v>
                </c:pt>
                <c:pt idx="152">
                  <c:v>0.3437705381041381</c:v>
                </c:pt>
              </c:numCache>
            </c:numRef>
          </c:val>
          <c:smooth val="1"/>
        </c:ser>
        <c:ser>
          <c:idx val="20"/>
          <c:order val="20"/>
          <c:tx>
            <c:strRef>
              <c:f>Sheet1!$AR$1</c:f>
              <c:strCache>
                <c:ptCount val="1"/>
                <c:pt idx="0">
                  <c:v>GISS</c:v>
                </c:pt>
              </c:strCache>
            </c:strRef>
          </c:tx>
          <c:spPr>
            <a:ln w="38100" cap="rnd">
              <a:solidFill>
                <a:srgbClr val="FF3300"/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Sheet1!$AR$2:$AR$154</c:f>
              <c:numCache>
                <c:formatCode>General</c:formatCode>
                <c:ptCount val="153"/>
                <c:pt idx="30">
                  <c:v>1.0841627196042506E-3</c:v>
                </c:pt>
                <c:pt idx="31">
                  <c:v>3.1267741192344052E-2</c:v>
                </c:pt>
                <c:pt idx="32">
                  <c:v>-4.9595797547336623E-3</c:v>
                </c:pt>
                <c:pt idx="33">
                  <c:v>-4.1641521484548603E-2</c:v>
                </c:pt>
                <c:pt idx="34">
                  <c:v>-7.7262318245078732E-2</c:v>
                </c:pt>
                <c:pt idx="35">
                  <c:v>-8.6890131617882047E-2</c:v>
                </c:pt>
                <c:pt idx="36">
                  <c:v>-4.6682812366105345E-2</c:v>
                </c:pt>
                <c:pt idx="37">
                  <c:v>2.5470671919527385E-2</c:v>
                </c:pt>
                <c:pt idx="38">
                  <c:v>3.0966252784393116E-2</c:v>
                </c:pt>
                <c:pt idx="39">
                  <c:v>8.3578148944952815E-2</c:v>
                </c:pt>
                <c:pt idx="40">
                  <c:v>0.23342525094278371</c:v>
                </c:pt>
                <c:pt idx="41">
                  <c:v>0.23155911779207586</c:v>
                </c:pt>
                <c:pt idx="42">
                  <c:v>0.1933264369330244</c:v>
                </c:pt>
                <c:pt idx="43">
                  <c:v>0.10365561240134002</c:v>
                </c:pt>
                <c:pt idx="44">
                  <c:v>-2.4853705062537791E-2</c:v>
                </c:pt>
                <c:pt idx="45">
                  <c:v>-9.2578559080279982E-2</c:v>
                </c:pt>
                <c:pt idx="46">
                  <c:v>-0.10250388798709582</c:v>
                </c:pt>
                <c:pt idx="47">
                  <c:v>-0.18876919386005364</c:v>
                </c:pt>
                <c:pt idx="48">
                  <c:v>-0.20645559373466904</c:v>
                </c:pt>
                <c:pt idx="49">
                  <c:v>-0.24798867534704949</c:v>
                </c:pt>
                <c:pt idx="50">
                  <c:v>-0.21773951185627352</c:v>
                </c:pt>
                <c:pt idx="51">
                  <c:v>-0.14383821162592741</c:v>
                </c:pt>
                <c:pt idx="52">
                  <c:v>-9.3560499354322313E-2</c:v>
                </c:pt>
                <c:pt idx="53">
                  <c:v>-0.10445233718774281</c:v>
                </c:pt>
                <c:pt idx="54">
                  <c:v>-1.0941655604366307E-2</c:v>
                </c:pt>
                <c:pt idx="55">
                  <c:v>8.2973662241728918E-2</c:v>
                </c:pt>
                <c:pt idx="56">
                  <c:v>0.10862876554231422</c:v>
                </c:pt>
                <c:pt idx="57">
                  <c:v>0.11775435194034506</c:v>
                </c:pt>
                <c:pt idx="58">
                  <c:v>5.0558994968675934E-2</c:v>
                </c:pt>
                <c:pt idx="59">
                  <c:v>3.5913795246883942E-2</c:v>
                </c:pt>
                <c:pt idx="60">
                  <c:v>7.3550787733190529E-2</c:v>
                </c:pt>
                <c:pt idx="61">
                  <c:v>0.14096668689991543</c:v>
                </c:pt>
                <c:pt idx="62">
                  <c:v>0.10605057779784251</c:v>
                </c:pt>
                <c:pt idx="63">
                  <c:v>5.8481374265146512E-2</c:v>
                </c:pt>
                <c:pt idx="64">
                  <c:v>2.8787164574940596E-2</c:v>
                </c:pt>
                <c:pt idx="65">
                  <c:v>0.11415316720112156</c:v>
                </c:pt>
                <c:pt idx="66">
                  <c:v>0.31729857977585668</c:v>
                </c:pt>
                <c:pt idx="67">
                  <c:v>0.32586427986495098</c:v>
                </c:pt>
                <c:pt idx="68">
                  <c:v>0.24884621492431824</c:v>
                </c:pt>
                <c:pt idx="69">
                  <c:v>0.1063081994088312</c:v>
                </c:pt>
                <c:pt idx="70">
                  <c:v>0.10681821520539048</c:v>
                </c:pt>
                <c:pt idx="71">
                  <c:v>0.15969882351099413</c:v>
                </c:pt>
                <c:pt idx="72">
                  <c:v>0.20279300417821641</c:v>
                </c:pt>
                <c:pt idx="73">
                  <c:v>5.4974705266376558E-2</c:v>
                </c:pt>
                <c:pt idx="74">
                  <c:v>3.011091880652025E-2</c:v>
                </c:pt>
                <c:pt idx="75">
                  <c:v>-2.2619722285581359E-2</c:v>
                </c:pt>
                <c:pt idx="76">
                  <c:v>-1.7414231120104318E-2</c:v>
                </c:pt>
                <c:pt idx="77">
                  <c:v>0.1275112132873005</c:v>
                </c:pt>
                <c:pt idx="78">
                  <c:v>0.21268235042049238</c:v>
                </c:pt>
                <c:pt idx="79">
                  <c:v>0.24172627262239377</c:v>
                </c:pt>
                <c:pt idx="80">
                  <c:v>0.13767594358201179</c:v>
                </c:pt>
                <c:pt idx="81">
                  <c:v>0.17852032949039429</c:v>
                </c:pt>
                <c:pt idx="82">
                  <c:v>0.2081186062961492</c:v>
                </c:pt>
                <c:pt idx="83">
                  <c:v>0.23154333094509807</c:v>
                </c:pt>
                <c:pt idx="84">
                  <c:v>0.18465818893376071</c:v>
                </c:pt>
                <c:pt idx="85">
                  <c:v>0.12713662588044614</c:v>
                </c:pt>
                <c:pt idx="86">
                  <c:v>9.6943608245276692E-3</c:v>
                </c:pt>
                <c:pt idx="87">
                  <c:v>-7.9400463137338548E-2</c:v>
                </c:pt>
                <c:pt idx="88">
                  <c:v>-7.5399583466633432E-2</c:v>
                </c:pt>
                <c:pt idx="89">
                  <c:v>-6.4133731138568184E-2</c:v>
                </c:pt>
                <c:pt idx="90">
                  <c:v>-0.16526352083239973</c:v>
                </c:pt>
                <c:pt idx="91">
                  <c:v>-0.17102847888776507</c:v>
                </c:pt>
                <c:pt idx="92">
                  <c:v>-0.14812557909736471</c:v>
                </c:pt>
                <c:pt idx="93">
                  <c:v>-7.6916128682734702E-2</c:v>
                </c:pt>
                <c:pt idx="94">
                  <c:v>-9.9106509301981061E-2</c:v>
                </c:pt>
                <c:pt idx="95">
                  <c:v>-3.9431723199827171E-2</c:v>
                </c:pt>
                <c:pt idx="96">
                  <c:v>-0.13841141259057876</c:v>
                </c:pt>
                <c:pt idx="97">
                  <c:v>-9.4367675305076462E-2</c:v>
                </c:pt>
                <c:pt idx="98">
                  <c:v>-9.6945269791781164E-4</c:v>
                </c:pt>
                <c:pt idx="99">
                  <c:v>6.9273693577005524E-2</c:v>
                </c:pt>
                <c:pt idx="100">
                  <c:v>9.9743636486395684E-2</c:v>
                </c:pt>
                <c:pt idx="101">
                  <c:v>3.9305741630607516E-2</c:v>
                </c:pt>
                <c:pt idx="102">
                  <c:v>9.2809237323694282E-2</c:v>
                </c:pt>
                <c:pt idx="103">
                  <c:v>0.15830601536259642</c:v>
                </c:pt>
                <c:pt idx="104">
                  <c:v>0.13242758543911448</c:v>
                </c:pt>
                <c:pt idx="105">
                  <c:v>1.6430543183532643E-2</c:v>
                </c:pt>
                <c:pt idx="106">
                  <c:v>-2.1169716345012069E-2</c:v>
                </c:pt>
                <c:pt idx="107">
                  <c:v>-0.16170097617467738</c:v>
                </c:pt>
                <c:pt idx="108">
                  <c:v>-0.18538791657457221</c:v>
                </c:pt>
                <c:pt idx="109">
                  <c:v>-0.13733067957395118</c:v>
                </c:pt>
                <c:pt idx="110">
                  <c:v>-0.12039167086495058</c:v>
                </c:pt>
                <c:pt idx="111">
                  <c:v>-0.16498254877903198</c:v>
                </c:pt>
                <c:pt idx="112">
                  <c:v>-0.20060491271204123</c:v>
                </c:pt>
                <c:pt idx="113">
                  <c:v>-5.3180688178999382E-2</c:v>
                </c:pt>
                <c:pt idx="114">
                  <c:v>-1.7659502571349774E-2</c:v>
                </c:pt>
                <c:pt idx="115">
                  <c:v>-7.2843928271057817E-2</c:v>
                </c:pt>
                <c:pt idx="116">
                  <c:v>-0.20878792034680821</c:v>
                </c:pt>
                <c:pt idx="117">
                  <c:v>-8.6421110219265684E-2</c:v>
                </c:pt>
                <c:pt idx="118">
                  <c:v>-8.7415636358359229E-3</c:v>
                </c:pt>
                <c:pt idx="119">
                  <c:v>8.5689429737006842E-2</c:v>
                </c:pt>
                <c:pt idx="120">
                  <c:v>0.19042524831919871</c:v>
                </c:pt>
                <c:pt idx="121">
                  <c:v>0.368544224713167</c:v>
                </c:pt>
                <c:pt idx="122">
                  <c:v>0.32086847333421198</c:v>
                </c:pt>
                <c:pt idx="123">
                  <c:v>0.3180067249587884</c:v>
                </c:pt>
                <c:pt idx="124">
                  <c:v>0.3210945345680089</c:v>
                </c:pt>
                <c:pt idx="125">
                  <c:v>0.14596123836765279</c:v>
                </c:pt>
                <c:pt idx="126">
                  <c:v>0.12256552634944202</c:v>
                </c:pt>
                <c:pt idx="127">
                  <c:v>3.6702775399934391E-2</c:v>
                </c:pt>
                <c:pt idx="128">
                  <c:v>0.12833998896619053</c:v>
                </c:pt>
                <c:pt idx="129">
                  <c:v>0.11942455994148736</c:v>
                </c:pt>
                <c:pt idx="130">
                  <c:v>0.2128997704606842</c:v>
                </c:pt>
                <c:pt idx="131">
                  <c:v>0.25819076576876931</c:v>
                </c:pt>
                <c:pt idx="132">
                  <c:v>0.27207920613352926</c:v>
                </c:pt>
                <c:pt idx="133">
                  <c:v>0.18859047958782635</c:v>
                </c:pt>
                <c:pt idx="134">
                  <c:v>0.26440744363230134</c:v>
                </c:pt>
                <c:pt idx="135">
                  <c:v>0.28702828084175197</c:v>
                </c:pt>
                <c:pt idx="136">
                  <c:v>0.10738328463136865</c:v>
                </c:pt>
                <c:pt idx="137">
                  <c:v>0.12434425449464466</c:v>
                </c:pt>
                <c:pt idx="138">
                  <c:v>0.24745415817332414</c:v>
                </c:pt>
                <c:pt idx="139">
                  <c:v>0.27303093337016482</c:v>
                </c:pt>
                <c:pt idx="140">
                  <c:v>0.25703311973131365</c:v>
                </c:pt>
                <c:pt idx="141">
                  <c:v>0.37153365028401208</c:v>
                </c:pt>
                <c:pt idx="142">
                  <c:v>0.45263203355716525</c:v>
                </c:pt>
                <c:pt idx="143">
                  <c:v>0.39420123128079332</c:v>
                </c:pt>
                <c:pt idx="144">
                  <c:v>0.29104178173072381</c:v>
                </c:pt>
                <c:pt idx="145">
                  <c:v>0.28038973857959132</c:v>
                </c:pt>
                <c:pt idx="146">
                  <c:v>0.31043848925919337</c:v>
                </c:pt>
                <c:pt idx="147">
                  <c:v>0.19297963945251503</c:v>
                </c:pt>
                <c:pt idx="148">
                  <c:v>0.11402074563683878</c:v>
                </c:pt>
                <c:pt idx="149">
                  <c:v>0.13250686973333345</c:v>
                </c:pt>
                <c:pt idx="150">
                  <c:v>0.11087721586227405</c:v>
                </c:pt>
                <c:pt idx="151">
                  <c:v>-1.5994076927503261E-2</c:v>
                </c:pt>
                <c:pt idx="152">
                  <c:v>-7.653849809007239E-2</c:v>
                </c:pt>
              </c:numCache>
            </c:numRef>
          </c:val>
          <c:smooth val="1"/>
        </c:ser>
        <c:ser>
          <c:idx val="21"/>
          <c:order val="21"/>
          <c:tx>
            <c:strRef>
              <c:f>Sheet1!$AS$1</c:f>
              <c:strCache>
                <c:ptCount val="1"/>
                <c:pt idx="0">
                  <c:v>HadCRUT3</c:v>
                </c:pt>
              </c:strCache>
            </c:strRef>
          </c:tx>
          <c:spPr>
            <a:ln w="38100" cap="rnd">
              <a:solidFill>
                <a:sysClr val="windowText" lastClr="000000">
                  <a:lumMod val="75000"/>
                  <a:lumOff val="25000"/>
                </a:sysClr>
              </a:solidFill>
              <a:round/>
            </a:ln>
            <a:effectLst/>
          </c:spPr>
          <c:marker>
            <c:symbol val="none"/>
          </c:marker>
          <c:cat>
            <c:numRef>
              <c:f>Sheet1!$W$2:$W$154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Sheet1!$AS$2:$AS$154</c:f>
              <c:numCache>
                <c:formatCode>General</c:formatCode>
                <c:ptCount val="153"/>
                <c:pt idx="0">
                  <c:v>-8.8176679653825002E-2</c:v>
                </c:pt>
                <c:pt idx="1">
                  <c:v>-0.18762640555889848</c:v>
                </c:pt>
                <c:pt idx="2">
                  <c:v>-0.31182427383603728</c:v>
                </c:pt>
                <c:pt idx="3">
                  <c:v>-0.14300572583414373</c:v>
                </c:pt>
                <c:pt idx="4">
                  <c:v>-0.17838256948818687</c:v>
                </c:pt>
                <c:pt idx="5">
                  <c:v>2.0138233498939152E-2</c:v>
                </c:pt>
                <c:pt idx="6">
                  <c:v>0.11905139404315734</c:v>
                </c:pt>
                <c:pt idx="7">
                  <c:v>6.5730193039182275E-2</c:v>
                </c:pt>
                <c:pt idx="8">
                  <c:v>0.1363342278015979</c:v>
                </c:pt>
                <c:pt idx="9">
                  <c:v>0.20858428542908014</c:v>
                </c:pt>
                <c:pt idx="10">
                  <c:v>0.30829321183929287</c:v>
                </c:pt>
                <c:pt idx="11">
                  <c:v>0.22981116575376723</c:v>
                </c:pt>
                <c:pt idx="12">
                  <c:v>0.30237347015938265</c:v>
                </c:pt>
                <c:pt idx="13">
                  <c:v>8.0467103159018047E-2</c:v>
                </c:pt>
                <c:pt idx="14">
                  <c:v>0.10242157360431771</c:v>
                </c:pt>
                <c:pt idx="15">
                  <c:v>-0.16615801262348137</c:v>
                </c:pt>
                <c:pt idx="16">
                  <c:v>-0.23384803546014593</c:v>
                </c:pt>
                <c:pt idx="17">
                  <c:v>-0.12134548288589163</c:v>
                </c:pt>
                <c:pt idx="18">
                  <c:v>4.617069444583189E-2</c:v>
                </c:pt>
                <c:pt idx="19">
                  <c:v>6.6940832582505397E-2</c:v>
                </c:pt>
                <c:pt idx="20">
                  <c:v>0.1123590206885674</c:v>
                </c:pt>
                <c:pt idx="21">
                  <c:v>6.0701372907022572E-2</c:v>
                </c:pt>
                <c:pt idx="22">
                  <c:v>2.6693671291815095E-2</c:v>
                </c:pt>
                <c:pt idx="23">
                  <c:v>7.3448675453946675E-3</c:v>
                </c:pt>
                <c:pt idx="24">
                  <c:v>-9.142053263080302E-2</c:v>
                </c:pt>
                <c:pt idx="25">
                  <c:v>-0.15204184596188075</c:v>
                </c:pt>
                <c:pt idx="26">
                  <c:v>-0.28534899148785442</c:v>
                </c:pt>
                <c:pt idx="27">
                  <c:v>-0.34066213573444698</c:v>
                </c:pt>
                <c:pt idx="28">
                  <c:v>-0.30194845451334612</c:v>
                </c:pt>
                <c:pt idx="29">
                  <c:v>-1.008001967948466E-2</c:v>
                </c:pt>
                <c:pt idx="30">
                  <c:v>2.9675269571745259E-2</c:v>
                </c:pt>
                <c:pt idx="31">
                  <c:v>5.4133659310501528E-2</c:v>
                </c:pt>
                <c:pt idx="32">
                  <c:v>-4.8885651466500896E-2</c:v>
                </c:pt>
                <c:pt idx="33">
                  <c:v>-6.5905460009693384E-2</c:v>
                </c:pt>
                <c:pt idx="34">
                  <c:v>-5.4928120885012775E-2</c:v>
                </c:pt>
                <c:pt idx="35">
                  <c:v>-0.13825281791263425</c:v>
                </c:pt>
                <c:pt idx="36">
                  <c:v>-0.10439566552508429</c:v>
                </c:pt>
                <c:pt idx="37">
                  <c:v>-3.1801686998250381E-2</c:v>
                </c:pt>
                <c:pt idx="38">
                  <c:v>5.7035589637810163E-2</c:v>
                </c:pt>
                <c:pt idx="39">
                  <c:v>9.0434928301222642E-2</c:v>
                </c:pt>
                <c:pt idx="40">
                  <c:v>0.2514287975565393</c:v>
                </c:pt>
                <c:pt idx="41">
                  <c:v>0.33682656337401901</c:v>
                </c:pt>
                <c:pt idx="42">
                  <c:v>0.24939859331698341</c:v>
                </c:pt>
                <c:pt idx="43">
                  <c:v>0.10614258092076492</c:v>
                </c:pt>
                <c:pt idx="44">
                  <c:v>-0.10402680605966216</c:v>
                </c:pt>
                <c:pt idx="45">
                  <c:v>-0.14847473765406941</c:v>
                </c:pt>
                <c:pt idx="46">
                  <c:v>-0.17738489308823474</c:v>
                </c:pt>
                <c:pt idx="47">
                  <c:v>-0.25486039917193531</c:v>
                </c:pt>
                <c:pt idx="48">
                  <c:v>-0.29964667431952474</c:v>
                </c:pt>
                <c:pt idx="49">
                  <c:v>-0.31588154659340267</c:v>
                </c:pt>
                <c:pt idx="50">
                  <c:v>-0.27883505748077803</c:v>
                </c:pt>
                <c:pt idx="51">
                  <c:v>-0.16816363333362697</c:v>
                </c:pt>
                <c:pt idx="52">
                  <c:v>-8.7199557199096334E-2</c:v>
                </c:pt>
                <c:pt idx="53">
                  <c:v>-0.1302320029283181</c:v>
                </c:pt>
                <c:pt idx="54">
                  <c:v>-4.9188368265375045E-2</c:v>
                </c:pt>
                <c:pt idx="55">
                  <c:v>3.0053654207496783E-2</c:v>
                </c:pt>
                <c:pt idx="56">
                  <c:v>5.9933205524455517E-2</c:v>
                </c:pt>
                <c:pt idx="57">
                  <c:v>0.12227424381954308</c:v>
                </c:pt>
                <c:pt idx="58">
                  <c:v>9.1906342814128864E-2</c:v>
                </c:pt>
                <c:pt idx="59">
                  <c:v>4.9837105029629382E-2</c:v>
                </c:pt>
                <c:pt idx="60">
                  <c:v>7.1293340844405514E-2</c:v>
                </c:pt>
                <c:pt idx="61">
                  <c:v>0.18316641952520063</c:v>
                </c:pt>
                <c:pt idx="62">
                  <c:v>0.18776286983574941</c:v>
                </c:pt>
                <c:pt idx="63">
                  <c:v>0.13701152212189299</c:v>
                </c:pt>
                <c:pt idx="64">
                  <c:v>9.2022827542477897E-2</c:v>
                </c:pt>
                <c:pt idx="65">
                  <c:v>0.20456568250768051</c:v>
                </c:pt>
                <c:pt idx="66">
                  <c:v>0.37002863701100441</c:v>
                </c:pt>
                <c:pt idx="67">
                  <c:v>0.37271779451261838</c:v>
                </c:pt>
                <c:pt idx="68">
                  <c:v>0.28459736929078228</c:v>
                </c:pt>
                <c:pt idx="69">
                  <c:v>0.15632548317631881</c:v>
                </c:pt>
                <c:pt idx="70">
                  <c:v>0.14522919297626918</c:v>
                </c:pt>
                <c:pt idx="71">
                  <c:v>0.16150302974630926</c:v>
                </c:pt>
                <c:pt idx="72">
                  <c:v>0.25210940535258697</c:v>
                </c:pt>
                <c:pt idx="73">
                  <c:v>0.11122737108686202</c:v>
                </c:pt>
                <c:pt idx="74">
                  <c:v>0.11400563815122358</c:v>
                </c:pt>
                <c:pt idx="75">
                  <c:v>7.4856761683694553E-2</c:v>
                </c:pt>
                <c:pt idx="76">
                  <c:v>0.11511622368396075</c:v>
                </c:pt>
                <c:pt idx="77">
                  <c:v>0.20491932737601257</c:v>
                </c:pt>
                <c:pt idx="78">
                  <c:v>0.30193791837730632</c:v>
                </c:pt>
                <c:pt idx="79">
                  <c:v>0.34034142041820925</c:v>
                </c:pt>
                <c:pt idx="80">
                  <c:v>0.16576844030118493</c:v>
                </c:pt>
                <c:pt idx="81">
                  <c:v>0.16723772468361719</c:v>
                </c:pt>
                <c:pt idx="82">
                  <c:v>0.15401399930058093</c:v>
                </c:pt>
                <c:pt idx="83">
                  <c:v>0.19848612950980529</c:v>
                </c:pt>
                <c:pt idx="84">
                  <c:v>0.11878828302671393</c:v>
                </c:pt>
                <c:pt idx="85">
                  <c:v>5.6698608343324963E-2</c:v>
                </c:pt>
                <c:pt idx="86">
                  <c:v>-2.7129927766555414E-2</c:v>
                </c:pt>
                <c:pt idx="87">
                  <c:v>-0.15163496420628605</c:v>
                </c:pt>
                <c:pt idx="88">
                  <c:v>-0.17224182596672871</c:v>
                </c:pt>
                <c:pt idx="89">
                  <c:v>-0.12564059763501725</c:v>
                </c:pt>
                <c:pt idx="90">
                  <c:v>-0.15389157841296044</c:v>
                </c:pt>
                <c:pt idx="91">
                  <c:v>-0.16769885799163661</c:v>
                </c:pt>
                <c:pt idx="92">
                  <c:v>-0.14965008747710792</c:v>
                </c:pt>
                <c:pt idx="93">
                  <c:v>-8.9714405605290731E-2</c:v>
                </c:pt>
                <c:pt idx="94">
                  <c:v>-9.0354685395740764E-2</c:v>
                </c:pt>
                <c:pt idx="95">
                  <c:v>6.5506613838322908E-3</c:v>
                </c:pt>
                <c:pt idx="96">
                  <c:v>-0.10765407194917383</c:v>
                </c:pt>
                <c:pt idx="97">
                  <c:v>-5.7265623365595521E-2</c:v>
                </c:pt>
                <c:pt idx="98">
                  <c:v>-7.2012108141290805E-3</c:v>
                </c:pt>
                <c:pt idx="99">
                  <c:v>4.5251663251518123E-2</c:v>
                </c:pt>
                <c:pt idx="100">
                  <c:v>6.2693659350578468E-2</c:v>
                </c:pt>
                <c:pt idx="101">
                  <c:v>5.415648999324961E-2</c:v>
                </c:pt>
                <c:pt idx="102">
                  <c:v>0.13434700277175196</c:v>
                </c:pt>
                <c:pt idx="103">
                  <c:v>0.21506416447655771</c:v>
                </c:pt>
                <c:pt idx="104">
                  <c:v>0.18308995901558084</c:v>
                </c:pt>
                <c:pt idx="105">
                  <c:v>3.5947871524126589E-2</c:v>
                </c:pt>
                <c:pt idx="106">
                  <c:v>4.9327008205788479E-3</c:v>
                </c:pt>
                <c:pt idx="107">
                  <c:v>-0.12095160842572189</c:v>
                </c:pt>
                <c:pt idx="108">
                  <c:v>-0.17961453783093623</c:v>
                </c:pt>
                <c:pt idx="109">
                  <c:v>-0.22404947739070791</c:v>
                </c:pt>
                <c:pt idx="110">
                  <c:v>-0.23542268765654045</c:v>
                </c:pt>
                <c:pt idx="111">
                  <c:v>-0.26849152614276001</c:v>
                </c:pt>
                <c:pt idx="112">
                  <c:v>-0.30961769185664312</c:v>
                </c:pt>
                <c:pt idx="113">
                  <c:v>-0.12635561388887137</c:v>
                </c:pt>
                <c:pt idx="114">
                  <c:v>-3.4162354322496764E-2</c:v>
                </c:pt>
                <c:pt idx="115">
                  <c:v>-1.6956175927956004E-2</c:v>
                </c:pt>
                <c:pt idx="116">
                  <c:v>-0.15263378776514971</c:v>
                </c:pt>
                <c:pt idx="117">
                  <c:v>-4.9274411774497887E-2</c:v>
                </c:pt>
                <c:pt idx="118">
                  <c:v>6.7607902774578343E-2</c:v>
                </c:pt>
                <c:pt idx="119">
                  <c:v>0.16104184223522941</c:v>
                </c:pt>
                <c:pt idx="120">
                  <c:v>0.1760790706398612</c:v>
                </c:pt>
                <c:pt idx="121">
                  <c:v>0.33684646503832488</c:v>
                </c:pt>
                <c:pt idx="122">
                  <c:v>0.29877254065596381</c:v>
                </c:pt>
                <c:pt idx="123">
                  <c:v>0.23788126046413441</c:v>
                </c:pt>
                <c:pt idx="124">
                  <c:v>0.22695952319080398</c:v>
                </c:pt>
                <c:pt idx="125">
                  <c:v>7.2083439767141433E-2</c:v>
                </c:pt>
                <c:pt idx="126">
                  <c:v>9.0078089127433647E-2</c:v>
                </c:pt>
                <c:pt idx="127">
                  <c:v>-3.5511647970364685E-2</c:v>
                </c:pt>
                <c:pt idx="128">
                  <c:v>6.5576534905933209E-2</c:v>
                </c:pt>
                <c:pt idx="129">
                  <c:v>0.11177248392028492</c:v>
                </c:pt>
                <c:pt idx="130">
                  <c:v>0.23002036357205424</c:v>
                </c:pt>
                <c:pt idx="131">
                  <c:v>0.26024352457512673</c:v>
                </c:pt>
                <c:pt idx="132">
                  <c:v>0.29582924294079632</c:v>
                </c:pt>
                <c:pt idx="133">
                  <c:v>0.1817798471181514</c:v>
                </c:pt>
                <c:pt idx="134">
                  <c:v>0.27712896605966086</c:v>
                </c:pt>
                <c:pt idx="135">
                  <c:v>0.31036305042151879</c:v>
                </c:pt>
                <c:pt idx="136">
                  <c:v>0.11549596553115479</c:v>
                </c:pt>
                <c:pt idx="137">
                  <c:v>0.12211278691316772</c:v>
                </c:pt>
                <c:pt idx="138">
                  <c:v>0.22874615083327701</c:v>
                </c:pt>
                <c:pt idx="139">
                  <c:v>0.33509840356912357</c:v>
                </c:pt>
                <c:pt idx="140">
                  <c:v>0.37048285798795894</c:v>
                </c:pt>
                <c:pt idx="141">
                  <c:v>0.51088526371273058</c:v>
                </c:pt>
                <c:pt idx="142">
                  <c:v>0.55651315948236668</c:v>
                </c:pt>
                <c:pt idx="143">
                  <c:v>0.46851860791597216</c:v>
                </c:pt>
                <c:pt idx="144">
                  <c:v>0.35835769040808985</c:v>
                </c:pt>
                <c:pt idx="145">
                  <c:v>0.33902466803204795</c:v>
                </c:pt>
                <c:pt idx="146">
                  <c:v>0.34225396250312329</c:v>
                </c:pt>
                <c:pt idx="147">
                  <c:v>0.18045766024624341</c:v>
                </c:pt>
                <c:pt idx="148">
                  <c:v>8.9826230030881138E-2</c:v>
                </c:pt>
                <c:pt idx="149">
                  <c:v>6.8449803639130474E-2</c:v>
                </c:pt>
                <c:pt idx="150">
                  <c:v>7.0259098235272682E-2</c:v>
                </c:pt>
                <c:pt idx="151">
                  <c:v>-4.9556781654560927E-2</c:v>
                </c:pt>
                <c:pt idx="152">
                  <c:v>-7.5869597274091538E-2</c:v>
                </c:pt>
              </c:numCache>
            </c:numRef>
          </c:val>
          <c:smooth val="1"/>
        </c:ser>
        <c:marker val="1"/>
        <c:axId val="225010432"/>
        <c:axId val="225011968"/>
      </c:lineChart>
      <c:catAx>
        <c:axId val="225010432"/>
        <c:scaling>
          <c:orientation val="minMax"/>
        </c:scaling>
        <c:axPos val="b"/>
        <c:majorGridlines>
          <c:spPr>
            <a:ln w="9525" cap="flat" cmpd="sng" algn="ctr">
              <a:solidFill>
                <a:sysClr val="window" lastClr="FFFFFF">
                  <a:lumMod val="65000"/>
                </a:sysClr>
              </a:solidFill>
              <a:prstDash val="dashDot"/>
              <a:round/>
            </a:ln>
            <a:effectLst/>
          </c:spPr>
        </c:majorGridlines>
        <c:numFmt formatCode="General" sourceLinked="1"/>
        <c:majorTickMark val="in"/>
        <c:tickLblPos val="none"/>
        <c:spPr>
          <a:noFill/>
          <a:ln w="12700" cap="flat" cmpd="sng" algn="ctr">
            <a:solidFill>
              <a:sysClr val="windowText" lastClr="000000"/>
            </a:solidFill>
            <a:round/>
          </a:ln>
          <a:effectLst/>
        </c:spPr>
        <c:txPr>
          <a:bodyPr rot="2700000" spcFirstLastPara="1" vertOverflow="ellipsis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225011968"/>
        <c:crosses val="autoZero"/>
        <c:auto val="1"/>
        <c:lblAlgn val="ctr"/>
        <c:lblOffset val="100"/>
        <c:tickLblSkip val="10"/>
        <c:tickMarkSkip val="10"/>
      </c:catAx>
      <c:valAx>
        <c:axId val="225011968"/>
        <c:scaling>
          <c:orientation val="minMax"/>
          <c:max val="1"/>
          <c:min val="-1"/>
        </c:scaling>
        <c:axPos val="l"/>
        <c:numFmt formatCode="General" sourceLinked="1"/>
        <c:majorTickMark val="in"/>
        <c:tickLblPos val="nextTo"/>
        <c:spPr>
          <a:noFill/>
          <a:ln w="1270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22501043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9988626421697437E-2"/>
          <c:y val="9.0033765310586267E-2"/>
          <c:w val="0.91408544765237665"/>
          <c:h val="0.85710146176983371"/>
        </c:manualLayout>
      </c:layout>
      <c:areaChart>
        <c:grouping val="standard"/>
        <c:ser>
          <c:idx val="0"/>
          <c:order val="0"/>
          <c:tx>
            <c:strRef>
              <c:f>Sheet1!$AA$1</c:f>
              <c:strCache>
                <c:ptCount val="1"/>
                <c:pt idx="0">
                  <c:v>MAXIMUM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2700">
              <a:solidFill>
                <a:schemeClr val="bg1">
                  <a:lumMod val="75000"/>
                </a:schemeClr>
              </a:solidFill>
            </a:ln>
            <a:effectLst/>
          </c:spP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Sheet1!$AA$2:$AA$154</c:f>
              <c:numCache>
                <c:formatCode>General</c:formatCode>
                <c:ptCount val="153"/>
                <c:pt idx="0">
                  <c:v>0.11056211560267483</c:v>
                </c:pt>
                <c:pt idx="1">
                  <c:v>0.12013066133352229</c:v>
                </c:pt>
                <c:pt idx="2">
                  <c:v>0.10342614705253611</c:v>
                </c:pt>
                <c:pt idx="3">
                  <c:v>0.10222277730555077</c:v>
                </c:pt>
                <c:pt idx="4">
                  <c:v>0.13965778348709407</c:v>
                </c:pt>
                <c:pt idx="5">
                  <c:v>0.16303807322407435</c:v>
                </c:pt>
                <c:pt idx="6">
                  <c:v>0.1943512363542349</c:v>
                </c:pt>
                <c:pt idx="7">
                  <c:v>0.22290056493024937</c:v>
                </c:pt>
                <c:pt idx="8">
                  <c:v>0.21109877224903426</c:v>
                </c:pt>
                <c:pt idx="9">
                  <c:v>0.20741397433795741</c:v>
                </c:pt>
                <c:pt idx="10">
                  <c:v>0.22496572668085915</c:v>
                </c:pt>
                <c:pt idx="11">
                  <c:v>0.21195331800195144</c:v>
                </c:pt>
                <c:pt idx="12">
                  <c:v>0.2085346019983417</c:v>
                </c:pt>
                <c:pt idx="13">
                  <c:v>0.2230312564334592</c:v>
                </c:pt>
                <c:pt idx="14">
                  <c:v>0.23144090743016829</c:v>
                </c:pt>
                <c:pt idx="15">
                  <c:v>0.25560492091307518</c:v>
                </c:pt>
                <c:pt idx="16">
                  <c:v>0.28116043183752581</c:v>
                </c:pt>
                <c:pt idx="17">
                  <c:v>0.24535992890147598</c:v>
                </c:pt>
                <c:pt idx="18">
                  <c:v>0.19551291953227398</c:v>
                </c:pt>
                <c:pt idx="19">
                  <c:v>0.26171950405237204</c:v>
                </c:pt>
                <c:pt idx="20">
                  <c:v>0.25283420126610118</c:v>
                </c:pt>
                <c:pt idx="21">
                  <c:v>0.26698315472488782</c:v>
                </c:pt>
                <c:pt idx="22">
                  <c:v>0.29437870683488926</c:v>
                </c:pt>
                <c:pt idx="23">
                  <c:v>0.29795248727810286</c:v>
                </c:pt>
                <c:pt idx="24">
                  <c:v>0.15905422479311956</c:v>
                </c:pt>
                <c:pt idx="25">
                  <c:v>1.2815276687855939E-2</c:v>
                </c:pt>
                <c:pt idx="26">
                  <c:v>-5.8445880834259299E-2</c:v>
                </c:pt>
                <c:pt idx="27">
                  <c:v>-0.11165315264138219</c:v>
                </c:pt>
                <c:pt idx="28">
                  <c:v>-7.1432949435686413E-2</c:v>
                </c:pt>
                <c:pt idx="29">
                  <c:v>-2.8134581578911532E-2</c:v>
                </c:pt>
                <c:pt idx="30">
                  <c:v>1.6732288400518765E-2</c:v>
                </c:pt>
                <c:pt idx="31">
                  <c:v>7.7719149707413282E-2</c:v>
                </c:pt>
                <c:pt idx="32">
                  <c:v>0.11018580781941861</c:v>
                </c:pt>
                <c:pt idx="33">
                  <c:v>0.24751728021128644</c:v>
                </c:pt>
                <c:pt idx="34">
                  <c:v>0.35839974890533122</c:v>
                </c:pt>
                <c:pt idx="35">
                  <c:v>0.34862424743475384</c:v>
                </c:pt>
                <c:pt idx="36">
                  <c:v>0.31699648064536201</c:v>
                </c:pt>
                <c:pt idx="37">
                  <c:v>0.24244976121494441</c:v>
                </c:pt>
                <c:pt idx="38">
                  <c:v>0.19951975182910095</c:v>
                </c:pt>
                <c:pt idx="39">
                  <c:v>0.1759376074638814</c:v>
                </c:pt>
                <c:pt idx="40">
                  <c:v>0.17623875972913194</c:v>
                </c:pt>
                <c:pt idx="41">
                  <c:v>0.20439148021873121</c:v>
                </c:pt>
                <c:pt idx="42">
                  <c:v>0.15433787015597841</c:v>
                </c:pt>
                <c:pt idx="43">
                  <c:v>0.11136256520655467</c:v>
                </c:pt>
                <c:pt idx="44">
                  <c:v>6.2869212420790813E-2</c:v>
                </c:pt>
                <c:pt idx="45">
                  <c:v>5.3982018751898182E-2</c:v>
                </c:pt>
                <c:pt idx="46">
                  <c:v>2.7610343479129499E-2</c:v>
                </c:pt>
                <c:pt idx="47">
                  <c:v>4.8755936827651974E-2</c:v>
                </c:pt>
                <c:pt idx="48">
                  <c:v>8.4463935238314539E-2</c:v>
                </c:pt>
                <c:pt idx="49">
                  <c:v>0.15552929552735051</c:v>
                </c:pt>
                <c:pt idx="50">
                  <c:v>0.17872330229509584</c:v>
                </c:pt>
                <c:pt idx="51">
                  <c:v>0.20695462393719274</c:v>
                </c:pt>
                <c:pt idx="52">
                  <c:v>0.21064828639129782</c:v>
                </c:pt>
                <c:pt idx="53">
                  <c:v>0.28481682309467909</c:v>
                </c:pt>
                <c:pt idx="54">
                  <c:v>0.25685910052278643</c:v>
                </c:pt>
                <c:pt idx="55">
                  <c:v>0.22917630726423058</c:v>
                </c:pt>
                <c:pt idx="56">
                  <c:v>0.2417107237666532</c:v>
                </c:pt>
                <c:pt idx="57">
                  <c:v>0.24337151538375737</c:v>
                </c:pt>
                <c:pt idx="58">
                  <c:v>0.2400286941980774</c:v>
                </c:pt>
                <c:pt idx="59">
                  <c:v>0.23563007600907268</c:v>
                </c:pt>
                <c:pt idx="60">
                  <c:v>0.29369458013563382</c:v>
                </c:pt>
                <c:pt idx="61">
                  <c:v>0.27664105967715374</c:v>
                </c:pt>
                <c:pt idx="62">
                  <c:v>0.225300643437646</c:v>
                </c:pt>
                <c:pt idx="63">
                  <c:v>0.15198256851216307</c:v>
                </c:pt>
                <c:pt idx="64">
                  <c:v>0.10814598844252504</c:v>
                </c:pt>
                <c:pt idx="65">
                  <c:v>0.13908278980930971</c:v>
                </c:pt>
                <c:pt idx="66">
                  <c:v>0.23469713484574597</c:v>
                </c:pt>
                <c:pt idx="67">
                  <c:v>0.1376070630553817</c:v>
                </c:pt>
                <c:pt idx="68">
                  <c:v>0.18041674838660118</c:v>
                </c:pt>
                <c:pt idx="69">
                  <c:v>0.15497356614803184</c:v>
                </c:pt>
                <c:pt idx="70">
                  <c:v>0.16650662893313917</c:v>
                </c:pt>
                <c:pt idx="71">
                  <c:v>0.18680362461124911</c:v>
                </c:pt>
                <c:pt idx="72">
                  <c:v>0.19031389797387122</c:v>
                </c:pt>
                <c:pt idx="73">
                  <c:v>0.14741778484693205</c:v>
                </c:pt>
                <c:pt idx="74">
                  <c:v>0.11057584367666423</c:v>
                </c:pt>
                <c:pt idx="75">
                  <c:v>0.11476673974048089</c:v>
                </c:pt>
                <c:pt idx="76">
                  <c:v>0.11090026903088544</c:v>
                </c:pt>
                <c:pt idx="77">
                  <c:v>0.13039297234765437</c:v>
                </c:pt>
                <c:pt idx="78">
                  <c:v>0.19628363241555175</c:v>
                </c:pt>
                <c:pt idx="79">
                  <c:v>0.14034864257440852</c:v>
                </c:pt>
                <c:pt idx="80">
                  <c:v>0.14714091800733084</c:v>
                </c:pt>
                <c:pt idx="81">
                  <c:v>0.24153458866936534</c:v>
                </c:pt>
                <c:pt idx="82">
                  <c:v>0.15300105104019499</c:v>
                </c:pt>
                <c:pt idx="83">
                  <c:v>0.13271358152153076</c:v>
                </c:pt>
                <c:pt idx="84">
                  <c:v>0.11658420357464946</c:v>
                </c:pt>
                <c:pt idx="85">
                  <c:v>0.13023777326532299</c:v>
                </c:pt>
                <c:pt idx="86">
                  <c:v>0.14220265160883805</c:v>
                </c:pt>
                <c:pt idx="87">
                  <c:v>0.13285451658122621</c:v>
                </c:pt>
                <c:pt idx="88">
                  <c:v>0.13457480553178278</c:v>
                </c:pt>
                <c:pt idx="89">
                  <c:v>0.19548690057516399</c:v>
                </c:pt>
                <c:pt idx="90">
                  <c:v>0.26083978927935492</c:v>
                </c:pt>
                <c:pt idx="91">
                  <c:v>0.28109915847286276</c:v>
                </c:pt>
                <c:pt idx="92">
                  <c:v>0.32574552815010949</c:v>
                </c:pt>
                <c:pt idx="93">
                  <c:v>0.33240543648897858</c:v>
                </c:pt>
                <c:pt idx="94">
                  <c:v>0.23531918419035977</c:v>
                </c:pt>
                <c:pt idx="95">
                  <c:v>0.13129200139819674</c:v>
                </c:pt>
                <c:pt idx="96">
                  <c:v>0.11042950231070207</c:v>
                </c:pt>
                <c:pt idx="97">
                  <c:v>0.17972681529534151</c:v>
                </c:pt>
                <c:pt idx="98">
                  <c:v>0.1632803254626759</c:v>
                </c:pt>
                <c:pt idx="99">
                  <c:v>0.11744582537287142</c:v>
                </c:pt>
                <c:pt idx="100">
                  <c:v>0.11835858232870235</c:v>
                </c:pt>
                <c:pt idx="101">
                  <c:v>0.12267170999593333</c:v>
                </c:pt>
                <c:pt idx="102">
                  <c:v>0.10995907771406641</c:v>
                </c:pt>
                <c:pt idx="103">
                  <c:v>7.7783526632555583E-2</c:v>
                </c:pt>
                <c:pt idx="104">
                  <c:v>-1.0195937503836494E-2</c:v>
                </c:pt>
                <c:pt idx="105">
                  <c:v>-8.9757838598505377E-2</c:v>
                </c:pt>
                <c:pt idx="106">
                  <c:v>-0.11556360094922903</c:v>
                </c:pt>
                <c:pt idx="107">
                  <c:v>-5.9434326391754604E-2</c:v>
                </c:pt>
                <c:pt idx="108">
                  <c:v>-2.7702384130775231E-2</c:v>
                </c:pt>
                <c:pt idx="109">
                  <c:v>-4.0357218426442104E-2</c:v>
                </c:pt>
                <c:pt idx="110">
                  <c:v>1.8325815730322912E-2</c:v>
                </c:pt>
                <c:pt idx="111">
                  <c:v>0.10056082271486291</c:v>
                </c:pt>
                <c:pt idx="112">
                  <c:v>0.18732816775991723</c:v>
                </c:pt>
                <c:pt idx="113">
                  <c:v>0.26890280527009702</c:v>
                </c:pt>
                <c:pt idx="114">
                  <c:v>0.31602188979291879</c:v>
                </c:pt>
                <c:pt idx="115">
                  <c:v>0.29265672231538281</c:v>
                </c:pt>
                <c:pt idx="116">
                  <c:v>0.23652349608905721</c:v>
                </c:pt>
                <c:pt idx="117">
                  <c:v>0.20383066745543921</c:v>
                </c:pt>
                <c:pt idx="118">
                  <c:v>0.22437401344039171</c:v>
                </c:pt>
                <c:pt idx="119">
                  <c:v>0.22552762730710113</c:v>
                </c:pt>
                <c:pt idx="120">
                  <c:v>0.20811204708527081</c:v>
                </c:pt>
                <c:pt idx="121">
                  <c:v>0.2571259480390598</c:v>
                </c:pt>
                <c:pt idx="122">
                  <c:v>0.2648253558953198</c:v>
                </c:pt>
                <c:pt idx="123">
                  <c:v>0.19735588158441042</c:v>
                </c:pt>
                <c:pt idx="124">
                  <c:v>0.18850597123991997</c:v>
                </c:pt>
                <c:pt idx="125">
                  <c:v>0.29220365982187996</c:v>
                </c:pt>
                <c:pt idx="126">
                  <c:v>0.34821455994035538</c:v>
                </c:pt>
                <c:pt idx="127">
                  <c:v>0.35437127443832234</c:v>
                </c:pt>
                <c:pt idx="128">
                  <c:v>0.3545210223043388</c:v>
                </c:pt>
                <c:pt idx="129">
                  <c:v>0.326163332467588</c:v>
                </c:pt>
                <c:pt idx="130">
                  <c:v>0.39747668419103227</c:v>
                </c:pt>
                <c:pt idx="131">
                  <c:v>0.40494538858807705</c:v>
                </c:pt>
                <c:pt idx="132">
                  <c:v>0.34255614584689686</c:v>
                </c:pt>
                <c:pt idx="133">
                  <c:v>0.29029422860876924</c:v>
                </c:pt>
                <c:pt idx="134">
                  <c:v>0.21897668865004721</c:v>
                </c:pt>
                <c:pt idx="135">
                  <c:v>0.15651366043247431</c:v>
                </c:pt>
                <c:pt idx="136">
                  <c:v>8.3918200071889867E-2</c:v>
                </c:pt>
                <c:pt idx="137">
                  <c:v>0.12078314931455676</c:v>
                </c:pt>
                <c:pt idx="138">
                  <c:v>0.1823225299776246</c:v>
                </c:pt>
                <c:pt idx="139">
                  <c:v>0.26808635467673625</c:v>
                </c:pt>
                <c:pt idx="140">
                  <c:v>0.33217740612572438</c:v>
                </c:pt>
                <c:pt idx="141">
                  <c:v>0.44469853187869485</c:v>
                </c:pt>
                <c:pt idx="142">
                  <c:v>0.60374294087622216</c:v>
                </c:pt>
                <c:pt idx="143">
                  <c:v>0.56818435210370366</c:v>
                </c:pt>
                <c:pt idx="144">
                  <c:v>0.48482493619236727</c:v>
                </c:pt>
                <c:pt idx="145">
                  <c:v>0.4037218265532635</c:v>
                </c:pt>
                <c:pt idx="146">
                  <c:v>0.21516219067687203</c:v>
                </c:pt>
                <c:pt idx="147">
                  <c:v>0.1775886200493684</c:v>
                </c:pt>
                <c:pt idx="148">
                  <c:v>0.15624368058456758</c:v>
                </c:pt>
                <c:pt idx="149">
                  <c:v>0.14533676617439154</c:v>
                </c:pt>
                <c:pt idx="150">
                  <c:v>0.13051871414700938</c:v>
                </c:pt>
                <c:pt idx="151">
                  <c:v>0.13314958625619971</c:v>
                </c:pt>
                <c:pt idx="152">
                  <c:v>0.13587340778953277</c:v>
                </c:pt>
              </c:numCache>
            </c:numRef>
          </c:val>
        </c:ser>
        <c:ser>
          <c:idx val="1"/>
          <c:order val="1"/>
          <c:tx>
            <c:strRef>
              <c:f>Sheet1!$AB$1</c:f>
              <c:strCache>
                <c:ptCount val="1"/>
                <c:pt idx="0">
                  <c:v>MINIMUM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Sheet1!$AB$2:$AB$154</c:f>
              <c:numCache>
                <c:formatCode>General</c:formatCode>
                <c:ptCount val="153"/>
                <c:pt idx="0">
                  <c:v>-0.15946826191212518</c:v>
                </c:pt>
                <c:pt idx="1">
                  <c:v>-0.13443833166898986</c:v>
                </c:pt>
                <c:pt idx="2">
                  <c:v>-0.10549673431159538</c:v>
                </c:pt>
                <c:pt idx="3">
                  <c:v>-7.1617695354212432E-2</c:v>
                </c:pt>
                <c:pt idx="4">
                  <c:v>-7.3873585503292385E-2</c:v>
                </c:pt>
                <c:pt idx="5">
                  <c:v>-3.0637928179329567E-2</c:v>
                </c:pt>
                <c:pt idx="6">
                  <c:v>1.4397254258757821E-3</c:v>
                </c:pt>
                <c:pt idx="7">
                  <c:v>4.4441221233816495E-3</c:v>
                </c:pt>
                <c:pt idx="8">
                  <c:v>3.7364772566700509E-3</c:v>
                </c:pt>
                <c:pt idx="9">
                  <c:v>-2.0154039647249166E-2</c:v>
                </c:pt>
                <c:pt idx="10">
                  <c:v>-8.1754300774616734E-2</c:v>
                </c:pt>
                <c:pt idx="11">
                  <c:v>-0.13937560072099797</c:v>
                </c:pt>
                <c:pt idx="12">
                  <c:v>-0.12780676570446323</c:v>
                </c:pt>
                <c:pt idx="13">
                  <c:v>-6.0593135801919593E-2</c:v>
                </c:pt>
                <c:pt idx="14">
                  <c:v>-7.4674700453840823E-2</c:v>
                </c:pt>
                <c:pt idx="15">
                  <c:v>-7.7975458116894686E-2</c:v>
                </c:pt>
                <c:pt idx="16">
                  <c:v>-7.4843911817517539E-2</c:v>
                </c:pt>
                <c:pt idx="17">
                  <c:v>-5.5518679881332605E-2</c:v>
                </c:pt>
                <c:pt idx="18">
                  <c:v>-0.10555206993489996</c:v>
                </c:pt>
                <c:pt idx="19">
                  <c:v>-0.10195802761207223</c:v>
                </c:pt>
                <c:pt idx="20">
                  <c:v>-9.8736428067200996E-2</c:v>
                </c:pt>
                <c:pt idx="21">
                  <c:v>-9.8404915843414528E-2</c:v>
                </c:pt>
                <c:pt idx="22">
                  <c:v>-0.13599062310522111</c:v>
                </c:pt>
                <c:pt idx="23">
                  <c:v>-0.21197540664224632</c:v>
                </c:pt>
                <c:pt idx="24">
                  <c:v>-0.39559900212534382</c:v>
                </c:pt>
                <c:pt idx="25">
                  <c:v>-0.48974940098816677</c:v>
                </c:pt>
                <c:pt idx="26">
                  <c:v>-0.50495597942547266</c:v>
                </c:pt>
                <c:pt idx="27">
                  <c:v>-0.45701488638708576</c:v>
                </c:pt>
                <c:pt idx="28">
                  <c:v>-0.40011976624922596</c:v>
                </c:pt>
                <c:pt idx="29">
                  <c:v>-0.34411350615236092</c:v>
                </c:pt>
                <c:pt idx="30">
                  <c:v>-0.27615239274039877</c:v>
                </c:pt>
                <c:pt idx="31">
                  <c:v>-0.25778082460116625</c:v>
                </c:pt>
                <c:pt idx="32">
                  <c:v>-0.19525459284767671</c:v>
                </c:pt>
                <c:pt idx="33">
                  <c:v>-6.8357916060433593E-2</c:v>
                </c:pt>
                <c:pt idx="34">
                  <c:v>4.9865680358007522E-2</c:v>
                </c:pt>
                <c:pt idx="35">
                  <c:v>8.0162902449945166E-3</c:v>
                </c:pt>
                <c:pt idx="36">
                  <c:v>-7.4421843153486492E-3</c:v>
                </c:pt>
                <c:pt idx="37">
                  <c:v>2.2782933594864649E-2</c:v>
                </c:pt>
                <c:pt idx="38">
                  <c:v>1.5783277007217666E-2</c:v>
                </c:pt>
                <c:pt idx="39">
                  <c:v>5.5365110300935882E-3</c:v>
                </c:pt>
                <c:pt idx="40">
                  <c:v>-1.066506203555918E-2</c:v>
                </c:pt>
                <c:pt idx="41">
                  <c:v>-3.8033062532605126E-2</c:v>
                </c:pt>
                <c:pt idx="42">
                  <c:v>-6.3123001460363662E-2</c:v>
                </c:pt>
                <c:pt idx="43">
                  <c:v>-0.10214547451490667</c:v>
                </c:pt>
                <c:pt idx="44">
                  <c:v>-0.15431393781135236</c:v>
                </c:pt>
                <c:pt idx="45">
                  <c:v>-0.24321054829899871</c:v>
                </c:pt>
                <c:pt idx="46">
                  <c:v>-0.2756790056217861</c:v>
                </c:pt>
                <c:pt idx="47">
                  <c:v>-0.27122080380085173</c:v>
                </c:pt>
                <c:pt idx="48">
                  <c:v>-0.19146562914528409</c:v>
                </c:pt>
                <c:pt idx="49">
                  <c:v>-0.10347709786521977</c:v>
                </c:pt>
                <c:pt idx="50">
                  <c:v>-1.1954800298249005E-2</c:v>
                </c:pt>
                <c:pt idx="51">
                  <c:v>1.7847283166329109E-2</c:v>
                </c:pt>
                <c:pt idx="52">
                  <c:v>1.0289467070528158E-2</c:v>
                </c:pt>
                <c:pt idx="53">
                  <c:v>-5.2079510870240934E-3</c:v>
                </c:pt>
                <c:pt idx="54">
                  <c:v>-5.7161048475662266E-2</c:v>
                </c:pt>
                <c:pt idx="55">
                  <c:v>-5.0037226692302733E-2</c:v>
                </c:pt>
                <c:pt idx="56">
                  <c:v>-8.0540444472894157E-2</c:v>
                </c:pt>
                <c:pt idx="57">
                  <c:v>-9.6622280905709623E-2</c:v>
                </c:pt>
                <c:pt idx="58">
                  <c:v>-0.11567336303074018</c:v>
                </c:pt>
                <c:pt idx="59">
                  <c:v>-0.11997094188142569</c:v>
                </c:pt>
                <c:pt idx="60">
                  <c:v>-9.2401722877372194E-2</c:v>
                </c:pt>
                <c:pt idx="61">
                  <c:v>-9.5685925245070826E-3</c:v>
                </c:pt>
                <c:pt idx="62">
                  <c:v>-5.2279109671923745E-3</c:v>
                </c:pt>
                <c:pt idx="63">
                  <c:v>2.9866049879557401E-3</c:v>
                </c:pt>
                <c:pt idx="64">
                  <c:v>-2.0256418134401159E-2</c:v>
                </c:pt>
                <c:pt idx="65">
                  <c:v>-5.5425056989818484E-2</c:v>
                </c:pt>
                <c:pt idx="66">
                  <c:v>-9.0048405804488446E-2</c:v>
                </c:pt>
                <c:pt idx="67">
                  <c:v>-0.10317895727620624</c:v>
                </c:pt>
                <c:pt idx="68">
                  <c:v>-7.6170567563432851E-2</c:v>
                </c:pt>
                <c:pt idx="69">
                  <c:v>-7.6199142619573945E-2</c:v>
                </c:pt>
                <c:pt idx="70">
                  <c:v>-7.807284472730229E-2</c:v>
                </c:pt>
                <c:pt idx="71">
                  <c:v>-7.8967032225941883E-2</c:v>
                </c:pt>
                <c:pt idx="72">
                  <c:v>-9.0546313014120028E-2</c:v>
                </c:pt>
                <c:pt idx="73">
                  <c:v>-0.18907394211934694</c:v>
                </c:pt>
                <c:pt idx="74">
                  <c:v>-0.28846688027513423</c:v>
                </c:pt>
                <c:pt idx="75">
                  <c:v>-0.24860877402751685</c:v>
                </c:pt>
                <c:pt idx="76">
                  <c:v>-8.944207071953883E-2</c:v>
                </c:pt>
                <c:pt idx="77">
                  <c:v>-9.0418272651387493E-2</c:v>
                </c:pt>
                <c:pt idx="78">
                  <c:v>-9.2027627487565183E-2</c:v>
                </c:pt>
                <c:pt idx="79">
                  <c:v>-6.1523827208894995E-2</c:v>
                </c:pt>
                <c:pt idx="80">
                  <c:v>-6.2663002973695189E-2</c:v>
                </c:pt>
                <c:pt idx="81">
                  <c:v>-6.1162153593238559E-2</c:v>
                </c:pt>
                <c:pt idx="82">
                  <c:v>-4.8622187343319301E-2</c:v>
                </c:pt>
                <c:pt idx="83">
                  <c:v>-5.3971081667032635E-2</c:v>
                </c:pt>
                <c:pt idx="84">
                  <c:v>-4.9098155123826523E-2</c:v>
                </c:pt>
                <c:pt idx="85">
                  <c:v>-8.2957329494689619E-2</c:v>
                </c:pt>
                <c:pt idx="86">
                  <c:v>-0.12489799987021674</c:v>
                </c:pt>
                <c:pt idx="87">
                  <c:v>-2.3437950759127225E-2</c:v>
                </c:pt>
                <c:pt idx="88">
                  <c:v>-3.4370984940708664E-2</c:v>
                </c:pt>
                <c:pt idx="89">
                  <c:v>-2.6519427965306822E-2</c:v>
                </c:pt>
                <c:pt idx="90">
                  <c:v>-4.20353194861358E-2</c:v>
                </c:pt>
                <c:pt idx="91">
                  <c:v>-0.10984988773990385</c:v>
                </c:pt>
                <c:pt idx="92">
                  <c:v>-0.12992814183897639</c:v>
                </c:pt>
                <c:pt idx="93">
                  <c:v>-0.15601649863964176</c:v>
                </c:pt>
                <c:pt idx="94">
                  <c:v>-0.20386903691777331</c:v>
                </c:pt>
                <c:pt idx="95">
                  <c:v>-0.224282587185516</c:v>
                </c:pt>
                <c:pt idx="96">
                  <c:v>-0.18353029676323118</c:v>
                </c:pt>
                <c:pt idx="97">
                  <c:v>-0.20954574766721057</c:v>
                </c:pt>
                <c:pt idx="98">
                  <c:v>-0.10520748001689917</c:v>
                </c:pt>
                <c:pt idx="99">
                  <c:v>-2.5192466503502334E-2</c:v>
                </c:pt>
                <c:pt idx="100">
                  <c:v>-2.6431290659964485E-3</c:v>
                </c:pt>
                <c:pt idx="101">
                  <c:v>-2.0344634108936568E-2</c:v>
                </c:pt>
                <c:pt idx="102">
                  <c:v>-4.8161330734917587E-2</c:v>
                </c:pt>
                <c:pt idx="103">
                  <c:v>-0.12026156033354847</c:v>
                </c:pt>
                <c:pt idx="104">
                  <c:v>-0.21669003988496768</c:v>
                </c:pt>
                <c:pt idx="105">
                  <c:v>-0.31255944233765487</c:v>
                </c:pt>
                <c:pt idx="106">
                  <c:v>-0.34219036177990247</c:v>
                </c:pt>
                <c:pt idx="107">
                  <c:v>-0.30124965047088526</c:v>
                </c:pt>
                <c:pt idx="108">
                  <c:v>-0.21827198684280424</c:v>
                </c:pt>
                <c:pt idx="109">
                  <c:v>-0.20733446836417471</c:v>
                </c:pt>
                <c:pt idx="110">
                  <c:v>-0.14916527669539043</c:v>
                </c:pt>
                <c:pt idx="111">
                  <c:v>-5.6726828720812535E-2</c:v>
                </c:pt>
                <c:pt idx="112">
                  <c:v>2.5912796753522005E-3</c:v>
                </c:pt>
                <c:pt idx="113">
                  <c:v>7.3539866313747454E-2</c:v>
                </c:pt>
                <c:pt idx="114">
                  <c:v>0.12139557887862061</c:v>
                </c:pt>
                <c:pt idx="115">
                  <c:v>6.4224599164882393E-2</c:v>
                </c:pt>
                <c:pt idx="116">
                  <c:v>-2.0701651224540287E-2</c:v>
                </c:pt>
                <c:pt idx="117">
                  <c:v>-9.5844172289102247E-2</c:v>
                </c:pt>
                <c:pt idx="118">
                  <c:v>-0.17114212870900739</c:v>
                </c:pt>
                <c:pt idx="119">
                  <c:v>-0.18862795872555865</c:v>
                </c:pt>
                <c:pt idx="120">
                  <c:v>-0.10548987861471847</c:v>
                </c:pt>
                <c:pt idx="121">
                  <c:v>-5.6589599224188374E-3</c:v>
                </c:pt>
                <c:pt idx="122">
                  <c:v>5.7506831672989839E-2</c:v>
                </c:pt>
                <c:pt idx="123">
                  <c:v>4.0909757394320977E-2</c:v>
                </c:pt>
                <c:pt idx="124">
                  <c:v>2.8147769547967771E-2</c:v>
                </c:pt>
                <c:pt idx="125">
                  <c:v>1.2129847696121224E-2</c:v>
                </c:pt>
                <c:pt idx="126">
                  <c:v>1.6563685810993947E-2</c:v>
                </c:pt>
                <c:pt idx="127">
                  <c:v>2.4955974920968019E-4</c:v>
                </c:pt>
                <c:pt idx="128">
                  <c:v>-1.7003275683478147E-2</c:v>
                </c:pt>
                <c:pt idx="129">
                  <c:v>1.0126336908300698E-2</c:v>
                </c:pt>
                <c:pt idx="130">
                  <c:v>6.1770419091306379E-2</c:v>
                </c:pt>
                <c:pt idx="131">
                  <c:v>6.8580731915324239E-2</c:v>
                </c:pt>
                <c:pt idx="132">
                  <c:v>-9.8753976796266026E-3</c:v>
                </c:pt>
                <c:pt idx="133">
                  <c:v>-9.9567885746409915E-2</c:v>
                </c:pt>
                <c:pt idx="134">
                  <c:v>-0.20285232684946081</c:v>
                </c:pt>
                <c:pt idx="135">
                  <c:v>-0.19820277011327292</c:v>
                </c:pt>
                <c:pt idx="136">
                  <c:v>-8.177845963470666E-2</c:v>
                </c:pt>
                <c:pt idx="137">
                  <c:v>-5.6460864583946821E-2</c:v>
                </c:pt>
                <c:pt idx="138">
                  <c:v>3.2865838095224356E-4</c:v>
                </c:pt>
                <c:pt idx="139">
                  <c:v>4.8909326654413943E-2</c:v>
                </c:pt>
                <c:pt idx="140">
                  <c:v>0.12643329611351922</c:v>
                </c:pt>
                <c:pt idx="141">
                  <c:v>0.21467133672721794</c:v>
                </c:pt>
                <c:pt idx="142">
                  <c:v>0.25066767504385157</c:v>
                </c:pt>
                <c:pt idx="143">
                  <c:v>0.18954797918325011</c:v>
                </c:pt>
                <c:pt idx="144">
                  <c:v>0.13775994015788409</c:v>
                </c:pt>
                <c:pt idx="145">
                  <c:v>8.8714929805415205E-2</c:v>
                </c:pt>
                <c:pt idx="146">
                  <c:v>0.12175434425118342</c:v>
                </c:pt>
                <c:pt idx="147">
                  <c:v>0.13964171219965518</c:v>
                </c:pt>
                <c:pt idx="148">
                  <c:v>0.14003899579501777</c:v>
                </c:pt>
                <c:pt idx="149">
                  <c:v>0.12727057085024288</c:v>
                </c:pt>
                <c:pt idx="150">
                  <c:v>9.3259273933742545E-2</c:v>
                </c:pt>
                <c:pt idx="151">
                  <c:v>6.3940081191472334E-2</c:v>
                </c:pt>
                <c:pt idx="152">
                  <c:v>6.9366374350107257E-2</c:v>
                </c:pt>
              </c:numCache>
            </c:numRef>
          </c:val>
        </c:ser>
        <c:ser>
          <c:idx val="2"/>
          <c:order val="2"/>
          <c:tx>
            <c:strRef>
              <c:f>Sheet1!$AC$1</c:f>
              <c:strCache>
                <c:ptCount val="1"/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Sheet1!$AC$2:$AC$154</c:f>
              <c:numCache>
                <c:formatCode>General</c:formatCode>
                <c:ptCount val="153"/>
                <c:pt idx="26">
                  <c:v>-5.8445880834259299E-2</c:v>
                </c:pt>
                <c:pt idx="27">
                  <c:v>-0.11165315264138219</c:v>
                </c:pt>
                <c:pt idx="28">
                  <c:v>-7.1432949435686413E-2</c:v>
                </c:pt>
                <c:pt idx="29">
                  <c:v>-2.8134581578911532E-2</c:v>
                </c:pt>
                <c:pt idx="104">
                  <c:v>-1.0195937503836494E-2</c:v>
                </c:pt>
                <c:pt idx="105">
                  <c:v>-8.9757838598505377E-2</c:v>
                </c:pt>
                <c:pt idx="106">
                  <c:v>-0.11556360094922903</c:v>
                </c:pt>
                <c:pt idx="107">
                  <c:v>-5.9434326391754604E-2</c:v>
                </c:pt>
                <c:pt idx="108">
                  <c:v>-2.7702384130775231E-2</c:v>
                </c:pt>
                <c:pt idx="109">
                  <c:v>-4.0357218426442104E-2</c:v>
                </c:pt>
              </c:numCache>
            </c:numRef>
          </c:val>
        </c:ser>
        <c:ser>
          <c:idx val="3"/>
          <c:order val="3"/>
          <c:tx>
            <c:strRef>
              <c:f>Sheet1!$AD$1</c:f>
              <c:strCache>
                <c:ptCount val="1"/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Sheet1!$AD$2:$AD$154</c:f>
              <c:numCache>
                <c:formatCode>General</c:formatCode>
                <c:ptCount val="153"/>
                <c:pt idx="6">
                  <c:v>1.4397254258757821E-3</c:v>
                </c:pt>
                <c:pt idx="7">
                  <c:v>4.4441221233816495E-3</c:v>
                </c:pt>
                <c:pt idx="8">
                  <c:v>3.7364772566700509E-3</c:v>
                </c:pt>
                <c:pt idx="34">
                  <c:v>4.9865680358007522E-2</c:v>
                </c:pt>
                <c:pt idx="35">
                  <c:v>8.0162902449945166E-3</c:v>
                </c:pt>
                <c:pt idx="37">
                  <c:v>2.2782933594864649E-2</c:v>
                </c:pt>
                <c:pt idx="38">
                  <c:v>1.5783277007217666E-2</c:v>
                </c:pt>
                <c:pt idx="39">
                  <c:v>5.5365110300935882E-3</c:v>
                </c:pt>
                <c:pt idx="51">
                  <c:v>1.7847283166329109E-2</c:v>
                </c:pt>
                <c:pt idx="52">
                  <c:v>1.0289467070528158E-2</c:v>
                </c:pt>
                <c:pt idx="63">
                  <c:v>2.9866049879557401E-3</c:v>
                </c:pt>
                <c:pt idx="112">
                  <c:v>2.5912796753522005E-3</c:v>
                </c:pt>
                <c:pt idx="113">
                  <c:v>7.3539866313747454E-2</c:v>
                </c:pt>
                <c:pt idx="114">
                  <c:v>0.12139557887862061</c:v>
                </c:pt>
                <c:pt idx="115">
                  <c:v>6.4224599164882393E-2</c:v>
                </c:pt>
                <c:pt idx="122">
                  <c:v>5.7506831672989839E-2</c:v>
                </c:pt>
                <c:pt idx="123">
                  <c:v>4.0909757394320977E-2</c:v>
                </c:pt>
                <c:pt idx="124">
                  <c:v>2.8147769547967771E-2</c:v>
                </c:pt>
                <c:pt idx="125">
                  <c:v>1.2129847696121224E-2</c:v>
                </c:pt>
                <c:pt idx="126">
                  <c:v>1.6563685810993947E-2</c:v>
                </c:pt>
                <c:pt idx="127">
                  <c:v>2.4955974920968019E-4</c:v>
                </c:pt>
                <c:pt idx="129">
                  <c:v>1.0126336908300698E-2</c:v>
                </c:pt>
                <c:pt idx="130">
                  <c:v>6.1770419091306379E-2</c:v>
                </c:pt>
                <c:pt idx="131">
                  <c:v>6.8580731915324239E-2</c:v>
                </c:pt>
                <c:pt idx="138">
                  <c:v>3.2865838095224356E-4</c:v>
                </c:pt>
                <c:pt idx="139">
                  <c:v>4.8909326654413943E-2</c:v>
                </c:pt>
                <c:pt idx="140">
                  <c:v>0.12643329611351922</c:v>
                </c:pt>
                <c:pt idx="141">
                  <c:v>0.21467133672721794</c:v>
                </c:pt>
                <c:pt idx="142">
                  <c:v>0.25066767504385157</c:v>
                </c:pt>
                <c:pt idx="143">
                  <c:v>0.18954797918325011</c:v>
                </c:pt>
                <c:pt idx="144">
                  <c:v>0.13775994015788409</c:v>
                </c:pt>
                <c:pt idx="145">
                  <c:v>8.8714929805415205E-2</c:v>
                </c:pt>
                <c:pt idx="146">
                  <c:v>0.12175434425118342</c:v>
                </c:pt>
                <c:pt idx="147">
                  <c:v>0.13964171219965518</c:v>
                </c:pt>
                <c:pt idx="148">
                  <c:v>0.14003899579501777</c:v>
                </c:pt>
                <c:pt idx="149">
                  <c:v>0.12727057085024288</c:v>
                </c:pt>
                <c:pt idx="150">
                  <c:v>9.3259273933742545E-2</c:v>
                </c:pt>
                <c:pt idx="151">
                  <c:v>6.3940081191472334E-2</c:v>
                </c:pt>
                <c:pt idx="152">
                  <c:v>6.9366374350107257E-2</c:v>
                </c:pt>
              </c:numCache>
            </c:numRef>
          </c:val>
        </c:ser>
        <c:axId val="229476992"/>
        <c:axId val="225489280"/>
      </c:areaChart>
      <c:lineChart>
        <c:grouping val="standard"/>
        <c:ser>
          <c:idx val="4"/>
          <c:order val="4"/>
          <c:tx>
            <c:strRef>
              <c:f>Sheet1!$AE$1</c:f>
              <c:strCache>
                <c:ptCount val="1"/>
                <c:pt idx="0">
                  <c:v>CESM1</c:v>
                </c:pt>
              </c:strCache>
            </c:strRef>
          </c:tx>
          <c:spPr>
            <a:ln w="12700" cap="rnd">
              <a:solidFill>
                <a:srgbClr val="FF0066"/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Sheet1!$AE$2:$AE$154</c:f>
              <c:numCache>
                <c:formatCode>General</c:formatCode>
                <c:ptCount val="153"/>
                <c:pt idx="0">
                  <c:v>-3.2977932762930179E-2</c:v>
                </c:pt>
                <c:pt idx="1">
                  <c:v>-7.8361025155824937E-2</c:v>
                </c:pt>
                <c:pt idx="2">
                  <c:v>-7.2558242740674905E-2</c:v>
                </c:pt>
                <c:pt idx="3">
                  <c:v>-7.1617695354212432E-2</c:v>
                </c:pt>
                <c:pt idx="4">
                  <c:v>-7.3873585503292385E-2</c:v>
                </c:pt>
                <c:pt idx="5">
                  <c:v>-3.0637928179329567E-2</c:v>
                </c:pt>
                <c:pt idx="6">
                  <c:v>1.4397254258757821E-3</c:v>
                </c:pt>
                <c:pt idx="7">
                  <c:v>1.8407953091533001E-2</c:v>
                </c:pt>
                <c:pt idx="8">
                  <c:v>1.3681481103337449E-2</c:v>
                </c:pt>
                <c:pt idx="9">
                  <c:v>-2.0154039647249166E-2</c:v>
                </c:pt>
                <c:pt idx="10">
                  <c:v>-2.8641098707134011E-2</c:v>
                </c:pt>
                <c:pt idx="11">
                  <c:v>3.8583147346354651E-2</c:v>
                </c:pt>
                <c:pt idx="12">
                  <c:v>6.6022132563542099E-2</c:v>
                </c:pt>
                <c:pt idx="13">
                  <c:v>9.6435983782031345E-2</c:v>
                </c:pt>
                <c:pt idx="14">
                  <c:v>7.7041138011815682E-2</c:v>
                </c:pt>
                <c:pt idx="15">
                  <c:v>4.2919284746541532E-2</c:v>
                </c:pt>
                <c:pt idx="16">
                  <c:v>8.6825062299653276E-3</c:v>
                </c:pt>
                <c:pt idx="17">
                  <c:v>2.9526940795519201E-2</c:v>
                </c:pt>
                <c:pt idx="18">
                  <c:v>3.004288199859716E-2</c:v>
                </c:pt>
                <c:pt idx="19">
                  <c:v>3.8117166150873009E-2</c:v>
                </c:pt>
                <c:pt idx="20">
                  <c:v>2.5396830913167114E-2</c:v>
                </c:pt>
                <c:pt idx="21">
                  <c:v>-6.7209989880379324E-3</c:v>
                </c:pt>
                <c:pt idx="22">
                  <c:v>-3.0835329487934562E-2</c:v>
                </c:pt>
                <c:pt idx="23">
                  <c:v>-4.4655920223903113E-2</c:v>
                </c:pt>
                <c:pt idx="24">
                  <c:v>-9.9059548553997692E-2</c:v>
                </c:pt>
                <c:pt idx="25">
                  <c:v>-0.13055301529210422</c:v>
                </c:pt>
                <c:pt idx="26">
                  <c:v>-0.12029307756873067</c:v>
                </c:pt>
                <c:pt idx="27">
                  <c:v>-0.11165315264138219</c:v>
                </c:pt>
                <c:pt idx="28">
                  <c:v>-7.1432949435686413E-2</c:v>
                </c:pt>
                <c:pt idx="29">
                  <c:v>-2.8134581578911532E-2</c:v>
                </c:pt>
                <c:pt idx="30">
                  <c:v>1.6732288400518765E-2</c:v>
                </c:pt>
                <c:pt idx="31">
                  <c:v>7.7719149707413282E-2</c:v>
                </c:pt>
                <c:pt idx="32">
                  <c:v>0.11018580781941861</c:v>
                </c:pt>
                <c:pt idx="33">
                  <c:v>0.10539223806103329</c:v>
                </c:pt>
                <c:pt idx="34">
                  <c:v>0.11998793692199265</c:v>
                </c:pt>
                <c:pt idx="35">
                  <c:v>8.1751680175623564E-2</c:v>
                </c:pt>
                <c:pt idx="36">
                  <c:v>5.2889989358811347E-2</c:v>
                </c:pt>
                <c:pt idx="37">
                  <c:v>8.0804130186152401E-2</c:v>
                </c:pt>
                <c:pt idx="38">
                  <c:v>0.10610845776261572</c:v>
                </c:pt>
                <c:pt idx="39">
                  <c:v>0.11573504225108827</c:v>
                </c:pt>
                <c:pt idx="40">
                  <c:v>0.13237995294340266</c:v>
                </c:pt>
                <c:pt idx="41">
                  <c:v>9.8452529080105128E-2</c:v>
                </c:pt>
                <c:pt idx="42">
                  <c:v>4.7710671023171308E-2</c:v>
                </c:pt>
                <c:pt idx="43">
                  <c:v>-3.3442241719963947E-2</c:v>
                </c:pt>
                <c:pt idx="44">
                  <c:v>-0.15431393781135236</c:v>
                </c:pt>
                <c:pt idx="45">
                  <c:v>-0.24321054829899871</c:v>
                </c:pt>
                <c:pt idx="46">
                  <c:v>-0.2756790056217861</c:v>
                </c:pt>
                <c:pt idx="47">
                  <c:v>-0.27122080380085173</c:v>
                </c:pt>
                <c:pt idx="48">
                  <c:v>-0.19146562914528409</c:v>
                </c:pt>
                <c:pt idx="49">
                  <c:v>-0.10347709786521977</c:v>
                </c:pt>
                <c:pt idx="50">
                  <c:v>1.6832533359907184E-2</c:v>
                </c:pt>
                <c:pt idx="51">
                  <c:v>0.11942066837486992</c:v>
                </c:pt>
                <c:pt idx="52">
                  <c:v>0.17595052807042741</c:v>
                </c:pt>
                <c:pt idx="53">
                  <c:v>0.20494439675508194</c:v>
                </c:pt>
                <c:pt idx="54">
                  <c:v>0.20583594776189829</c:v>
                </c:pt>
                <c:pt idx="55">
                  <c:v>0.14953720567118328</c:v>
                </c:pt>
                <c:pt idx="56">
                  <c:v>7.828680545099681E-2</c:v>
                </c:pt>
                <c:pt idx="57">
                  <c:v>3.9192943446834792E-2</c:v>
                </c:pt>
                <c:pt idx="58">
                  <c:v>1.0350933960095052E-2</c:v>
                </c:pt>
                <c:pt idx="59">
                  <c:v>1.261079803956976E-2</c:v>
                </c:pt>
                <c:pt idx="60">
                  <c:v>4.6516161003228404E-2</c:v>
                </c:pt>
                <c:pt idx="61">
                  <c:v>9.7586982791796728E-2</c:v>
                </c:pt>
                <c:pt idx="62">
                  <c:v>9.3382842378992192E-2</c:v>
                </c:pt>
                <c:pt idx="63">
                  <c:v>6.445515456281832E-2</c:v>
                </c:pt>
                <c:pt idx="64">
                  <c:v>3.9868307607820064E-2</c:v>
                </c:pt>
                <c:pt idx="65">
                  <c:v>3.0754348913733156E-2</c:v>
                </c:pt>
                <c:pt idx="66">
                  <c:v>4.1279988006210057E-2</c:v>
                </c:pt>
                <c:pt idx="67">
                  <c:v>2.4158545305332173E-2</c:v>
                </c:pt>
                <c:pt idx="68">
                  <c:v>6.6949470008873507E-3</c:v>
                </c:pt>
                <c:pt idx="69">
                  <c:v>1.2877349856798819E-3</c:v>
                </c:pt>
                <c:pt idx="70">
                  <c:v>1.6012079646439144E-2</c:v>
                </c:pt>
                <c:pt idx="71">
                  <c:v>5.2752832524096856E-2</c:v>
                </c:pt>
                <c:pt idx="72">
                  <c:v>8.1938055816576996E-2</c:v>
                </c:pt>
                <c:pt idx="73">
                  <c:v>6.6831048122099765E-2</c:v>
                </c:pt>
                <c:pt idx="74">
                  <c:v>6.2746646985224114E-2</c:v>
                </c:pt>
                <c:pt idx="75">
                  <c:v>6.859720831925098E-2</c:v>
                </c:pt>
                <c:pt idx="76">
                  <c:v>4.4349093929717906E-2</c:v>
                </c:pt>
                <c:pt idx="77">
                  <c:v>5.0297978205115973E-2</c:v>
                </c:pt>
                <c:pt idx="78">
                  <c:v>6.6959502018831818E-4</c:v>
                </c:pt>
                <c:pt idx="79">
                  <c:v>-3.5247747745366792E-2</c:v>
                </c:pt>
                <c:pt idx="80">
                  <c:v>-6.2663002973695189E-2</c:v>
                </c:pt>
                <c:pt idx="81">
                  <c:v>-6.1162153593238559E-2</c:v>
                </c:pt>
                <c:pt idx="82">
                  <c:v>-3.4943212775544463E-2</c:v>
                </c:pt>
                <c:pt idx="83">
                  <c:v>-4.307955650456078E-2</c:v>
                </c:pt>
                <c:pt idx="84">
                  <c:v>-4.2948356327893886E-2</c:v>
                </c:pt>
                <c:pt idx="85">
                  <c:v>-2.3687814617745981E-2</c:v>
                </c:pt>
                <c:pt idx="86">
                  <c:v>4.7360613155183987E-2</c:v>
                </c:pt>
                <c:pt idx="87">
                  <c:v>7.5083323666324864E-2</c:v>
                </c:pt>
                <c:pt idx="88">
                  <c:v>0.11938231082356791</c:v>
                </c:pt>
                <c:pt idx="89">
                  <c:v>0.13406186118406371</c:v>
                </c:pt>
                <c:pt idx="90">
                  <c:v>0.14925938763236293</c:v>
                </c:pt>
                <c:pt idx="91">
                  <c:v>0.11248076419195133</c:v>
                </c:pt>
                <c:pt idx="92">
                  <c:v>5.9908977219614114E-2</c:v>
                </c:pt>
                <c:pt idx="93">
                  <c:v>5.1838941002897973E-2</c:v>
                </c:pt>
                <c:pt idx="94">
                  <c:v>4.9774620833756458E-2</c:v>
                </c:pt>
                <c:pt idx="95">
                  <c:v>1.3472094969170169E-3</c:v>
                </c:pt>
                <c:pt idx="96">
                  <c:v>-3.0060206673899692E-2</c:v>
                </c:pt>
                <c:pt idx="97">
                  <c:v>-6.0998144943894836E-3</c:v>
                </c:pt>
                <c:pt idx="98">
                  <c:v>-1.1409226512924286E-2</c:v>
                </c:pt>
                <c:pt idx="99">
                  <c:v>2.8865812915969236E-2</c:v>
                </c:pt>
                <c:pt idx="100">
                  <c:v>6.4686878458826355E-2</c:v>
                </c:pt>
                <c:pt idx="101">
                  <c:v>7.7357450182260534E-2</c:v>
                </c:pt>
                <c:pt idx="102">
                  <c:v>7.4784685801100495E-2</c:v>
                </c:pt>
                <c:pt idx="103">
                  <c:v>2.6255611838624543E-2</c:v>
                </c:pt>
                <c:pt idx="104">
                  <c:v>-7.1131538820438781E-2</c:v>
                </c:pt>
                <c:pt idx="105">
                  <c:v>-0.10869798918574705</c:v>
                </c:pt>
                <c:pt idx="106">
                  <c:v>-0.14317875619177206</c:v>
                </c:pt>
                <c:pt idx="107">
                  <c:v>-0.10402847260698413</c:v>
                </c:pt>
                <c:pt idx="108">
                  <c:v>-5.3917490679304424E-2</c:v>
                </c:pt>
                <c:pt idx="109">
                  <c:v>-4.3768589138421861E-2</c:v>
                </c:pt>
                <c:pt idx="110">
                  <c:v>1.8325815730322912E-2</c:v>
                </c:pt>
                <c:pt idx="111">
                  <c:v>6.4287528814722023E-2</c:v>
                </c:pt>
                <c:pt idx="112">
                  <c:v>0.106853294742773</c:v>
                </c:pt>
                <c:pt idx="113">
                  <c:v>0.18820559227840536</c:v>
                </c:pt>
                <c:pt idx="114">
                  <c:v>0.22347014803751911</c:v>
                </c:pt>
                <c:pt idx="115">
                  <c:v>0.14092144500349832</c:v>
                </c:pt>
                <c:pt idx="116">
                  <c:v>6.5481856207470782E-2</c:v>
                </c:pt>
                <c:pt idx="117">
                  <c:v>5.0664090421845533E-2</c:v>
                </c:pt>
                <c:pt idx="118">
                  <c:v>7.1098262854442887E-2</c:v>
                </c:pt>
                <c:pt idx="119">
                  <c:v>5.975531239328935E-2</c:v>
                </c:pt>
                <c:pt idx="120">
                  <c:v>5.1922539877245696E-2</c:v>
                </c:pt>
                <c:pt idx="121">
                  <c:v>9.0804760161435627E-2</c:v>
                </c:pt>
                <c:pt idx="122">
                  <c:v>0.11531104414467898</c:v>
                </c:pt>
                <c:pt idx="123">
                  <c:v>8.4803415045674596E-2</c:v>
                </c:pt>
                <c:pt idx="124">
                  <c:v>8.2678967254490546E-2</c:v>
                </c:pt>
                <c:pt idx="125">
                  <c:v>0.10427108519119002</c:v>
                </c:pt>
                <c:pt idx="126">
                  <c:v>0.13489569963484177</c:v>
                </c:pt>
                <c:pt idx="127">
                  <c:v>0.15665496266206191</c:v>
                </c:pt>
                <c:pt idx="128">
                  <c:v>0.18222518209150498</c:v>
                </c:pt>
                <c:pt idx="129">
                  <c:v>0.19581801229940071</c:v>
                </c:pt>
                <c:pt idx="130">
                  <c:v>0.21169779891164914</c:v>
                </c:pt>
                <c:pt idx="131">
                  <c:v>0.20578044062000594</c:v>
                </c:pt>
                <c:pt idx="132">
                  <c:v>0.15387346061244142</c:v>
                </c:pt>
                <c:pt idx="133">
                  <c:v>0.11699209628245062</c:v>
                </c:pt>
                <c:pt idx="134">
                  <c:v>4.0296173536750614E-2</c:v>
                </c:pt>
                <c:pt idx="135">
                  <c:v>7.1608778868026534E-3</c:v>
                </c:pt>
                <c:pt idx="136">
                  <c:v>1.8302289040318911E-2</c:v>
                </c:pt>
                <c:pt idx="137">
                  <c:v>8.0676903502756747E-2</c:v>
                </c:pt>
                <c:pt idx="138">
                  <c:v>0.11653887068111829</c:v>
                </c:pt>
                <c:pt idx="139">
                  <c:v>0.14762929459034144</c:v>
                </c:pt>
                <c:pt idx="140">
                  <c:v>0.17958574574918371</c:v>
                </c:pt>
                <c:pt idx="141">
                  <c:v>0.24051236361195241</c:v>
                </c:pt>
                <c:pt idx="142">
                  <c:v>0.30461496922003151</c:v>
                </c:pt>
                <c:pt idx="143">
                  <c:v>0.24181216650402629</c:v>
                </c:pt>
                <c:pt idx="144">
                  <c:v>0.15434581396558628</c:v>
                </c:pt>
                <c:pt idx="145">
                  <c:v>8.8714929805415205E-2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Sheet1!$AF$1</c:f>
              <c:strCache>
                <c:ptCount val="1"/>
                <c:pt idx="0">
                  <c:v>CGCM3</c:v>
                </c:pt>
              </c:strCache>
            </c:strRef>
          </c:tx>
          <c:spPr>
            <a:ln w="12700" cap="rnd">
              <a:solidFill>
                <a:srgbClr val="3333FF"/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Sheet1!$AF$2:$AF$154</c:f>
              <c:numCache>
                <c:formatCode>General</c:formatCode>
                <c:ptCount val="153"/>
                <c:pt idx="0">
                  <c:v>-6.9645909194082201E-2</c:v>
                </c:pt>
                <c:pt idx="1">
                  <c:v>-3.9295721221565889E-2</c:v>
                </c:pt>
                <c:pt idx="2">
                  <c:v>-1.5441136179679923E-3</c:v>
                </c:pt>
                <c:pt idx="3">
                  <c:v>3.7428304420253723E-2</c:v>
                </c:pt>
                <c:pt idx="4">
                  <c:v>5.2335255468475096E-2</c:v>
                </c:pt>
                <c:pt idx="5">
                  <c:v>4.9749055141495017E-2</c:v>
                </c:pt>
                <c:pt idx="6">
                  <c:v>5.6591112099831843E-2</c:v>
                </c:pt>
                <c:pt idx="7">
                  <c:v>4.1958006757851565E-2</c:v>
                </c:pt>
                <c:pt idx="8">
                  <c:v>2.7927671196038197E-2</c:v>
                </c:pt>
                <c:pt idx="9">
                  <c:v>2.0214307609015283E-2</c:v>
                </c:pt>
                <c:pt idx="10">
                  <c:v>-1.134368725051315E-2</c:v>
                </c:pt>
                <c:pt idx="11">
                  <c:v>-2.2825792387357168E-3</c:v>
                </c:pt>
                <c:pt idx="12">
                  <c:v>2.2699096989624797E-2</c:v>
                </c:pt>
                <c:pt idx="13">
                  <c:v>9.187185670542157E-2</c:v>
                </c:pt>
                <c:pt idx="14">
                  <c:v>0.1646523448747515</c:v>
                </c:pt>
                <c:pt idx="15">
                  <c:v>0.17998648929538946</c:v>
                </c:pt>
                <c:pt idx="16">
                  <c:v>0.16313605238133841</c:v>
                </c:pt>
                <c:pt idx="17">
                  <c:v>0.15311379918158391</c:v>
                </c:pt>
                <c:pt idx="18">
                  <c:v>0.1141466057014888</c:v>
                </c:pt>
                <c:pt idx="19">
                  <c:v>7.0871210974260399E-2</c:v>
                </c:pt>
                <c:pt idx="20">
                  <c:v>3.2390951768241083E-2</c:v>
                </c:pt>
                <c:pt idx="21">
                  <c:v>7.4731925668355204E-3</c:v>
                </c:pt>
                <c:pt idx="22">
                  <c:v>-1.1147805210907956E-2</c:v>
                </c:pt>
                <c:pt idx="23">
                  <c:v>-4.2267451997235139E-2</c:v>
                </c:pt>
                <c:pt idx="24">
                  <c:v>-9.4673834558058667E-2</c:v>
                </c:pt>
                <c:pt idx="25">
                  <c:v>-0.16517175040623916</c:v>
                </c:pt>
                <c:pt idx="26">
                  <c:v>-0.2065718767583207</c:v>
                </c:pt>
                <c:pt idx="27">
                  <c:v>-0.23041288631633713</c:v>
                </c:pt>
                <c:pt idx="28">
                  <c:v>-0.20116625803406823</c:v>
                </c:pt>
                <c:pt idx="29">
                  <c:v>-0.15211577736829784</c:v>
                </c:pt>
                <c:pt idx="30">
                  <c:v>-0.11488227038687079</c:v>
                </c:pt>
                <c:pt idx="31">
                  <c:v>-0.10564549841530092</c:v>
                </c:pt>
                <c:pt idx="32">
                  <c:v>-4.3137369615359446E-2</c:v>
                </c:pt>
                <c:pt idx="33">
                  <c:v>3.964585976364568E-2</c:v>
                </c:pt>
                <c:pt idx="34">
                  <c:v>9.2399041209855495E-2</c:v>
                </c:pt>
                <c:pt idx="35">
                  <c:v>9.2486229331114389E-2</c:v>
                </c:pt>
                <c:pt idx="36">
                  <c:v>6.77759756747532E-2</c:v>
                </c:pt>
                <c:pt idx="37">
                  <c:v>4.68930365424719E-2</c:v>
                </c:pt>
                <c:pt idx="38">
                  <c:v>1.9819188193906215E-2</c:v>
                </c:pt>
                <c:pt idx="39">
                  <c:v>1.5221865550387487E-2</c:v>
                </c:pt>
                <c:pt idx="40">
                  <c:v>2.6238524270903951E-2</c:v>
                </c:pt>
                <c:pt idx="41">
                  <c:v>-1.0569528253449334E-2</c:v>
                </c:pt>
                <c:pt idx="42">
                  <c:v>-3.5684530376687874E-2</c:v>
                </c:pt>
                <c:pt idx="43">
                  <c:v>-7.1507472962561061E-2</c:v>
                </c:pt>
                <c:pt idx="44">
                  <c:v>-0.1002855675738497</c:v>
                </c:pt>
                <c:pt idx="45">
                  <c:v>-0.12245605797988</c:v>
                </c:pt>
                <c:pt idx="46">
                  <c:v>-0.10205342825378874</c:v>
                </c:pt>
                <c:pt idx="47">
                  <c:v>-1.7644789792722528E-2</c:v>
                </c:pt>
                <c:pt idx="48">
                  <c:v>8.4463935238314539E-2</c:v>
                </c:pt>
                <c:pt idx="49">
                  <c:v>0.15552929552735051</c:v>
                </c:pt>
                <c:pt idx="50">
                  <c:v>0.17872330229509584</c:v>
                </c:pt>
                <c:pt idx="51">
                  <c:v>0.20695462393719274</c:v>
                </c:pt>
                <c:pt idx="52">
                  <c:v>0.19376126393699974</c:v>
                </c:pt>
                <c:pt idx="53">
                  <c:v>0.19289821383089628</c:v>
                </c:pt>
                <c:pt idx="54">
                  <c:v>0.14644229664161487</c:v>
                </c:pt>
                <c:pt idx="55">
                  <c:v>8.300034597335175E-2</c:v>
                </c:pt>
                <c:pt idx="56">
                  <c:v>2.6074491456670092E-2</c:v>
                </c:pt>
                <c:pt idx="57">
                  <c:v>1.5443160851019443E-2</c:v>
                </c:pt>
                <c:pt idx="58">
                  <c:v>1.3441756091334883E-2</c:v>
                </c:pt>
                <c:pt idx="59">
                  <c:v>2.2538917494058456E-2</c:v>
                </c:pt>
                <c:pt idx="60">
                  <c:v>6.0067147444914593E-2</c:v>
                </c:pt>
                <c:pt idx="61">
                  <c:v>6.0177420628626188E-2</c:v>
                </c:pt>
                <c:pt idx="62">
                  <c:v>4.9472039556619024E-2</c:v>
                </c:pt>
                <c:pt idx="63">
                  <c:v>5.4166383501479731E-2</c:v>
                </c:pt>
                <c:pt idx="64">
                  <c:v>5.2103607852273637E-2</c:v>
                </c:pt>
                <c:pt idx="65">
                  <c:v>5.5767484395916937E-2</c:v>
                </c:pt>
                <c:pt idx="66">
                  <c:v>6.7407167678749338E-2</c:v>
                </c:pt>
                <c:pt idx="67">
                  <c:v>3.9720535633161962E-2</c:v>
                </c:pt>
                <c:pt idx="68">
                  <c:v>5.1441392655635736E-2</c:v>
                </c:pt>
                <c:pt idx="69">
                  <c:v>2.0840548001709383E-2</c:v>
                </c:pt>
                <c:pt idx="70">
                  <c:v>-2.015415618100631E-2</c:v>
                </c:pt>
                <c:pt idx="71">
                  <c:v>-3.7935499623956613E-2</c:v>
                </c:pt>
                <c:pt idx="72">
                  <c:v>-4.4653077180924483E-2</c:v>
                </c:pt>
                <c:pt idx="73">
                  <c:v>-6.8159166030533819E-2</c:v>
                </c:pt>
                <c:pt idx="74">
                  <c:v>-9.3933582830711335E-2</c:v>
                </c:pt>
                <c:pt idx="75">
                  <c:v>-0.1167181497522435</c:v>
                </c:pt>
                <c:pt idx="76">
                  <c:v>-8.4039129390137066E-2</c:v>
                </c:pt>
                <c:pt idx="77">
                  <c:v>-4.0513067974870733E-2</c:v>
                </c:pt>
                <c:pt idx="78">
                  <c:v>-3.2752430952995654E-2</c:v>
                </c:pt>
                <c:pt idx="79">
                  <c:v>-1.1270556934505883E-2</c:v>
                </c:pt>
                <c:pt idx="80">
                  <c:v>2.1483987915972655E-2</c:v>
                </c:pt>
                <c:pt idx="81">
                  <c:v>3.4636105420296055E-2</c:v>
                </c:pt>
                <c:pt idx="82">
                  <c:v>3.8250070999483889E-2</c:v>
                </c:pt>
                <c:pt idx="83">
                  <c:v>2.8366963453417084E-2</c:v>
                </c:pt>
                <c:pt idx="84">
                  <c:v>1.2497765824769993E-2</c:v>
                </c:pt>
                <c:pt idx="85">
                  <c:v>-1.0993784319683455E-2</c:v>
                </c:pt>
                <c:pt idx="86">
                  <c:v>-1.7711035357098101E-2</c:v>
                </c:pt>
                <c:pt idx="87">
                  <c:v>-2.3437950759127225E-2</c:v>
                </c:pt>
                <c:pt idx="88">
                  <c:v>-2.6227514729965686E-2</c:v>
                </c:pt>
                <c:pt idx="89">
                  <c:v>-2.6519427965306822E-2</c:v>
                </c:pt>
                <c:pt idx="90">
                  <c:v>-4.20353194861358E-2</c:v>
                </c:pt>
                <c:pt idx="91">
                  <c:v>-3.9781120464241849E-2</c:v>
                </c:pt>
                <c:pt idx="92">
                  <c:v>-5.1320891144389764E-2</c:v>
                </c:pt>
                <c:pt idx="93">
                  <c:v>-5.4324806199180439E-2</c:v>
                </c:pt>
                <c:pt idx="94">
                  <c:v>-6.8765434594641753E-2</c:v>
                </c:pt>
                <c:pt idx="95">
                  <c:v>-5.3985956266471555E-2</c:v>
                </c:pt>
                <c:pt idx="96">
                  <c:v>-1.9633676866224102E-2</c:v>
                </c:pt>
                <c:pt idx="97">
                  <c:v>2.1748779459438757E-2</c:v>
                </c:pt>
                <c:pt idx="98">
                  <c:v>3.2913504575176562E-2</c:v>
                </c:pt>
                <c:pt idx="99">
                  <c:v>3.9380321984100991E-2</c:v>
                </c:pt>
                <c:pt idx="100">
                  <c:v>6.0219385312613283E-2</c:v>
                </c:pt>
                <c:pt idx="101">
                  <c:v>8.2517748107354627E-2</c:v>
                </c:pt>
                <c:pt idx="102">
                  <c:v>6.8637259399499953E-2</c:v>
                </c:pt>
                <c:pt idx="103">
                  <c:v>4.4463670538281021E-2</c:v>
                </c:pt>
                <c:pt idx="104">
                  <c:v>-2.0638903481020539E-2</c:v>
                </c:pt>
                <c:pt idx="105">
                  <c:v>-0.15180779184210644</c:v>
                </c:pt>
                <c:pt idx="106">
                  <c:v>-0.20294081812326137</c:v>
                </c:pt>
                <c:pt idx="107">
                  <c:v>-0.18901849196904938</c:v>
                </c:pt>
                <c:pt idx="108">
                  <c:v>-0.17056394338167133</c:v>
                </c:pt>
                <c:pt idx="109">
                  <c:v>-0.14640880852026814</c:v>
                </c:pt>
                <c:pt idx="110">
                  <c:v>-9.812035500520877E-2</c:v>
                </c:pt>
                <c:pt idx="111">
                  <c:v>-4.814160978432605E-2</c:v>
                </c:pt>
                <c:pt idx="112">
                  <c:v>1.9999986731616171E-2</c:v>
                </c:pt>
                <c:pt idx="113">
                  <c:v>0.1076304472644012</c:v>
                </c:pt>
                <c:pt idx="114">
                  <c:v>0.16524546704900012</c:v>
                </c:pt>
                <c:pt idx="115">
                  <c:v>0.19930927796051737</c:v>
                </c:pt>
                <c:pt idx="116">
                  <c:v>0.13018355122526887</c:v>
                </c:pt>
                <c:pt idx="117">
                  <c:v>9.1215407697999795E-2</c:v>
                </c:pt>
                <c:pt idx="118">
                  <c:v>6.8756960888157012E-2</c:v>
                </c:pt>
                <c:pt idx="119">
                  <c:v>3.8652053532997284E-2</c:v>
                </c:pt>
                <c:pt idx="120">
                  <c:v>3.0443371643293922E-2</c:v>
                </c:pt>
                <c:pt idx="121">
                  <c:v>5.3297025296062568E-2</c:v>
                </c:pt>
                <c:pt idx="122">
                  <c:v>6.5656383600178558E-2</c:v>
                </c:pt>
                <c:pt idx="123">
                  <c:v>5.5861667457265576E-2</c:v>
                </c:pt>
                <c:pt idx="124">
                  <c:v>8.4475650757169077E-2</c:v>
                </c:pt>
                <c:pt idx="125">
                  <c:v>9.5910214144496908E-2</c:v>
                </c:pt>
                <c:pt idx="126">
                  <c:v>0.11567346895340003</c:v>
                </c:pt>
                <c:pt idx="127">
                  <c:v>0.10343015173187702</c:v>
                </c:pt>
                <c:pt idx="128">
                  <c:v>0.11641122825894061</c:v>
                </c:pt>
                <c:pt idx="129">
                  <c:v>0.11671648174510971</c:v>
                </c:pt>
                <c:pt idx="130">
                  <c:v>0.10131951825951251</c:v>
                </c:pt>
                <c:pt idx="131">
                  <c:v>6.8580731915324239E-2</c:v>
                </c:pt>
                <c:pt idx="132">
                  <c:v>-9.8753976796266026E-3</c:v>
                </c:pt>
                <c:pt idx="133">
                  <c:v>-4.6638700768758354E-2</c:v>
                </c:pt>
                <c:pt idx="134">
                  <c:v>-5.6869409485322764E-2</c:v>
                </c:pt>
                <c:pt idx="135">
                  <c:v>-5.8070164779292756E-2</c:v>
                </c:pt>
                <c:pt idx="136">
                  <c:v>-3.8604622293644655E-2</c:v>
                </c:pt>
                <c:pt idx="137">
                  <c:v>2.1023879775195816E-2</c:v>
                </c:pt>
                <c:pt idx="138">
                  <c:v>7.0159725917317603E-2</c:v>
                </c:pt>
                <c:pt idx="139">
                  <c:v>0.13162007050218316</c:v>
                </c:pt>
                <c:pt idx="140">
                  <c:v>0.19408481165799621</c:v>
                </c:pt>
                <c:pt idx="141">
                  <c:v>0.29209716561974464</c:v>
                </c:pt>
                <c:pt idx="142">
                  <c:v>0.36764909551405472</c:v>
                </c:pt>
                <c:pt idx="143">
                  <c:v>0.31311029325246753</c:v>
                </c:pt>
                <c:pt idx="144">
                  <c:v>0.2671286244837674</c:v>
                </c:pt>
                <c:pt idx="145">
                  <c:v>0.24476131034068024</c:v>
                </c:pt>
              </c:numCache>
            </c:numRef>
          </c:val>
          <c:smooth val="1"/>
        </c:ser>
        <c:ser>
          <c:idx val="6"/>
          <c:order val="6"/>
          <c:tx>
            <c:strRef>
              <c:f>Sheet1!$AG$1</c:f>
              <c:strCache>
                <c:ptCount val="1"/>
                <c:pt idx="0">
                  <c:v>CNRMCM5</c:v>
                </c:pt>
              </c:strCache>
            </c:strRef>
          </c:tx>
          <c:spPr>
            <a:ln w="1270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Sheet1!$AG$2:$AG$154</c:f>
              <c:numCache>
                <c:formatCode>General</c:formatCode>
                <c:ptCount val="153"/>
                <c:pt idx="0">
                  <c:v>8.9924395419048342E-2</c:v>
                </c:pt>
                <c:pt idx="1">
                  <c:v>7.0236265061945941E-2</c:v>
                </c:pt>
                <c:pt idx="2">
                  <c:v>8.0666786500158627E-2</c:v>
                </c:pt>
                <c:pt idx="3">
                  <c:v>6.8292375420269807E-2</c:v>
                </c:pt>
                <c:pt idx="4">
                  <c:v>4.2539584248574382E-2</c:v>
                </c:pt>
                <c:pt idx="5">
                  <c:v>1.4766329055525131E-2</c:v>
                </c:pt>
                <c:pt idx="6">
                  <c:v>6.3249333937644633E-3</c:v>
                </c:pt>
                <c:pt idx="7">
                  <c:v>4.4441221233816495E-3</c:v>
                </c:pt>
                <c:pt idx="8">
                  <c:v>3.7364772566700509E-3</c:v>
                </c:pt>
                <c:pt idx="9">
                  <c:v>-2.4388551270575747E-3</c:v>
                </c:pt>
                <c:pt idx="10">
                  <c:v>-1.7473635847336667E-2</c:v>
                </c:pt>
                <c:pt idx="11">
                  <c:v>-1.7154905804673864E-2</c:v>
                </c:pt>
                <c:pt idx="12">
                  <c:v>-7.3463611520678575E-3</c:v>
                </c:pt>
                <c:pt idx="13">
                  <c:v>6.316059126386663E-3</c:v>
                </c:pt>
                <c:pt idx="14">
                  <c:v>2.1687273363049268E-2</c:v>
                </c:pt>
                <c:pt idx="15">
                  <c:v>2.0205483522516606E-2</c:v>
                </c:pt>
                <c:pt idx="16">
                  <c:v>6.1810099897081537E-4</c:v>
                </c:pt>
                <c:pt idx="17">
                  <c:v>1.5343388948779287E-2</c:v>
                </c:pt>
                <c:pt idx="18">
                  <c:v>2.4755766145833351E-2</c:v>
                </c:pt>
                <c:pt idx="19">
                  <c:v>2.0296655878175272E-2</c:v>
                </c:pt>
                <c:pt idx="20">
                  <c:v>3.7356053785157425E-2</c:v>
                </c:pt>
                <c:pt idx="21">
                  <c:v>2.8119556412900749E-2</c:v>
                </c:pt>
                <c:pt idx="22">
                  <c:v>3.7383465336175196E-2</c:v>
                </c:pt>
                <c:pt idx="23">
                  <c:v>2.3220509456522053E-2</c:v>
                </c:pt>
                <c:pt idx="24">
                  <c:v>-0.101030555692701</c:v>
                </c:pt>
                <c:pt idx="25">
                  <c:v>-0.18701946618676255</c:v>
                </c:pt>
                <c:pt idx="26">
                  <c:v>-0.20041038062108069</c:v>
                </c:pt>
                <c:pt idx="27">
                  <c:v>-0.18809664071002899</c:v>
                </c:pt>
                <c:pt idx="28">
                  <c:v>-0.13362848500924021</c:v>
                </c:pt>
                <c:pt idx="29">
                  <c:v>-7.6875342276498948E-2</c:v>
                </c:pt>
                <c:pt idx="30">
                  <c:v>-5.7970181225357915E-2</c:v>
                </c:pt>
                <c:pt idx="31">
                  <c:v>-3.3983335856589206E-2</c:v>
                </c:pt>
                <c:pt idx="32">
                  <c:v>5.9416655162364924E-3</c:v>
                </c:pt>
                <c:pt idx="33">
                  <c:v>8.9371366844420208E-2</c:v>
                </c:pt>
                <c:pt idx="34">
                  <c:v>0.16658948047710406</c:v>
                </c:pt>
                <c:pt idx="35">
                  <c:v>0.10718554017332223</c:v>
                </c:pt>
                <c:pt idx="36">
                  <c:v>6.8922127968890481E-2</c:v>
                </c:pt>
                <c:pt idx="37">
                  <c:v>7.4200015623109489E-2</c:v>
                </c:pt>
                <c:pt idx="38">
                  <c:v>0.10378383697248612</c:v>
                </c:pt>
                <c:pt idx="39">
                  <c:v>0.14463538497114473</c:v>
                </c:pt>
                <c:pt idx="40">
                  <c:v>0.17623875972913194</c:v>
                </c:pt>
                <c:pt idx="41">
                  <c:v>0.16578688889975243</c:v>
                </c:pt>
                <c:pt idx="42">
                  <c:v>0.11627312657612998</c:v>
                </c:pt>
                <c:pt idx="43">
                  <c:v>-2.3007905245512879E-2</c:v>
                </c:pt>
                <c:pt idx="44">
                  <c:v>-0.12204427073234156</c:v>
                </c:pt>
                <c:pt idx="45">
                  <c:v>-0.16938553135979706</c:v>
                </c:pt>
                <c:pt idx="46">
                  <c:v>-0.17652998323759062</c:v>
                </c:pt>
                <c:pt idx="47">
                  <c:v>-0.14543382131926941</c:v>
                </c:pt>
                <c:pt idx="48">
                  <c:v>-0.10944174912063453</c:v>
                </c:pt>
                <c:pt idx="49">
                  <c:v>-4.0141744251121714E-2</c:v>
                </c:pt>
                <c:pt idx="50">
                  <c:v>2.4678522689821049E-2</c:v>
                </c:pt>
                <c:pt idx="51">
                  <c:v>9.2318118579780631E-2</c:v>
                </c:pt>
                <c:pt idx="52">
                  <c:v>0.15527341460792288</c:v>
                </c:pt>
                <c:pt idx="53">
                  <c:v>0.19718359920437187</c:v>
                </c:pt>
                <c:pt idx="54">
                  <c:v>0.14588016646340371</c:v>
                </c:pt>
                <c:pt idx="55">
                  <c:v>9.1128696100815226E-2</c:v>
                </c:pt>
                <c:pt idx="56">
                  <c:v>4.1171478711422765E-2</c:v>
                </c:pt>
                <c:pt idx="57">
                  <c:v>3.6903022608692881E-2</c:v>
                </c:pt>
                <c:pt idx="58">
                  <c:v>4.4958937327748236E-2</c:v>
                </c:pt>
                <c:pt idx="59">
                  <c:v>5.5927545086256358E-2</c:v>
                </c:pt>
                <c:pt idx="60">
                  <c:v>6.851942440188577E-2</c:v>
                </c:pt>
                <c:pt idx="61">
                  <c:v>8.4196882087495276E-2</c:v>
                </c:pt>
                <c:pt idx="62">
                  <c:v>9.1331445394448152E-2</c:v>
                </c:pt>
                <c:pt idx="63">
                  <c:v>8.5227274919684598E-2</c:v>
                </c:pt>
                <c:pt idx="64">
                  <c:v>6.3533858530865781E-2</c:v>
                </c:pt>
                <c:pt idx="65">
                  <c:v>4.7573781572845412E-2</c:v>
                </c:pt>
                <c:pt idx="66">
                  <c:v>4.2055104478023062E-2</c:v>
                </c:pt>
                <c:pt idx="67">
                  <c:v>2.5253101887657607E-2</c:v>
                </c:pt>
                <c:pt idx="68">
                  <c:v>1.8821405708137177E-2</c:v>
                </c:pt>
                <c:pt idx="69">
                  <c:v>4.2271610954427979E-3</c:v>
                </c:pt>
                <c:pt idx="70">
                  <c:v>8.7911051847954589E-3</c:v>
                </c:pt>
                <c:pt idx="71">
                  <c:v>-3.6679313849559626E-3</c:v>
                </c:pt>
                <c:pt idx="72">
                  <c:v>-4.9508629679443673E-3</c:v>
                </c:pt>
                <c:pt idx="73">
                  <c:v>-9.2160451146018705E-3</c:v>
                </c:pt>
                <c:pt idx="74">
                  <c:v>4.0274604480523184E-3</c:v>
                </c:pt>
                <c:pt idx="75">
                  <c:v>1.9049520465144267E-2</c:v>
                </c:pt>
                <c:pt idx="76">
                  <c:v>4.1753247146975724E-2</c:v>
                </c:pt>
                <c:pt idx="77">
                  <c:v>7.0939938501187169E-2</c:v>
                </c:pt>
                <c:pt idx="78">
                  <c:v>8.6599195690856931E-2</c:v>
                </c:pt>
                <c:pt idx="79">
                  <c:v>0.11515028865102825</c:v>
                </c:pt>
                <c:pt idx="80">
                  <c:v>0.13437392554865318</c:v>
                </c:pt>
                <c:pt idx="81">
                  <c:v>0.1496171499115258</c:v>
                </c:pt>
                <c:pt idx="82">
                  <c:v>0.14095978495163036</c:v>
                </c:pt>
                <c:pt idx="83">
                  <c:v>0.11229855370286411</c:v>
                </c:pt>
                <c:pt idx="84">
                  <c:v>9.0972002713692254E-2</c:v>
                </c:pt>
                <c:pt idx="85">
                  <c:v>8.619892534703387E-2</c:v>
                </c:pt>
                <c:pt idx="86">
                  <c:v>5.9812018093202836E-2</c:v>
                </c:pt>
                <c:pt idx="87">
                  <c:v>6.1054144249659555E-2</c:v>
                </c:pt>
                <c:pt idx="88">
                  <c:v>6.3953464170893481E-2</c:v>
                </c:pt>
                <c:pt idx="89">
                  <c:v>4.7309245694904946E-2</c:v>
                </c:pt>
                <c:pt idx="90">
                  <c:v>4.733497383454343E-2</c:v>
                </c:pt>
                <c:pt idx="91">
                  <c:v>5.30130665721757E-2</c:v>
                </c:pt>
                <c:pt idx="92">
                  <c:v>5.6411089883697883E-2</c:v>
                </c:pt>
                <c:pt idx="93">
                  <c:v>5.6370919202272177E-2</c:v>
                </c:pt>
                <c:pt idx="94">
                  <c:v>5.6514622278415423E-2</c:v>
                </c:pt>
                <c:pt idx="95">
                  <c:v>4.0939795666168066E-2</c:v>
                </c:pt>
                <c:pt idx="96">
                  <c:v>3.8180859658359871E-2</c:v>
                </c:pt>
                <c:pt idx="97">
                  <c:v>4.2871756368787206E-2</c:v>
                </c:pt>
                <c:pt idx="98">
                  <c:v>5.4175027448585364E-2</c:v>
                </c:pt>
                <c:pt idx="99">
                  <c:v>6.1837862644819545E-2</c:v>
                </c:pt>
                <c:pt idx="100">
                  <c:v>7.0671204233385312E-2</c:v>
                </c:pt>
                <c:pt idx="101">
                  <c:v>5.8706504763157627E-2</c:v>
                </c:pt>
                <c:pt idx="102">
                  <c:v>6.4632990092994433E-2</c:v>
                </c:pt>
                <c:pt idx="103">
                  <c:v>2.2735206748773169E-2</c:v>
                </c:pt>
                <c:pt idx="104">
                  <c:v>-6.9733432900168382E-2</c:v>
                </c:pt>
                <c:pt idx="105">
                  <c:v>-0.12147160497867124</c:v>
                </c:pt>
                <c:pt idx="106">
                  <c:v>-0.15033442599638674</c:v>
                </c:pt>
                <c:pt idx="107">
                  <c:v>-0.13905422827703451</c:v>
                </c:pt>
                <c:pt idx="108">
                  <c:v>-0.10238366728645602</c:v>
                </c:pt>
                <c:pt idx="109">
                  <c:v>-9.2882414719695147E-2</c:v>
                </c:pt>
                <c:pt idx="110">
                  <c:v>-7.1306948544115234E-2</c:v>
                </c:pt>
                <c:pt idx="111">
                  <c:v>-1.4032420954554458E-2</c:v>
                </c:pt>
                <c:pt idx="112">
                  <c:v>3.7884612236564495E-2</c:v>
                </c:pt>
                <c:pt idx="113">
                  <c:v>0.12086068999664892</c:v>
                </c:pt>
                <c:pt idx="114">
                  <c:v>0.14003664660558438</c:v>
                </c:pt>
                <c:pt idx="115">
                  <c:v>9.1672834553681026E-2</c:v>
                </c:pt>
                <c:pt idx="116">
                  <c:v>2.915975360867715E-2</c:v>
                </c:pt>
                <c:pt idx="117">
                  <c:v>2.7170083080767002E-2</c:v>
                </c:pt>
                <c:pt idx="118">
                  <c:v>5.4895365011362336E-2</c:v>
                </c:pt>
                <c:pt idx="119">
                  <c:v>9.9714193121408182E-2</c:v>
                </c:pt>
                <c:pt idx="120">
                  <c:v>0.10737685285043159</c:v>
                </c:pt>
                <c:pt idx="121">
                  <c:v>0.11126333212232115</c:v>
                </c:pt>
                <c:pt idx="122">
                  <c:v>9.9671221188916748E-2</c:v>
                </c:pt>
                <c:pt idx="123">
                  <c:v>5.5025002925551195E-2</c:v>
                </c:pt>
                <c:pt idx="124">
                  <c:v>5.06068824162203E-2</c:v>
                </c:pt>
                <c:pt idx="125">
                  <c:v>4.6991633443991411E-2</c:v>
                </c:pt>
                <c:pt idx="126">
                  <c:v>5.9332330240684149E-2</c:v>
                </c:pt>
                <c:pt idx="127">
                  <c:v>5.0658996962607693E-2</c:v>
                </c:pt>
                <c:pt idx="128">
                  <c:v>6.2659341732811361E-2</c:v>
                </c:pt>
                <c:pt idx="129">
                  <c:v>9.7348362466799745E-2</c:v>
                </c:pt>
                <c:pt idx="130">
                  <c:v>0.14909766768999821</c:v>
                </c:pt>
                <c:pt idx="131">
                  <c:v>0.1793210758048876</c:v>
                </c:pt>
                <c:pt idx="132">
                  <c:v>0.13795437280930223</c:v>
                </c:pt>
                <c:pt idx="133">
                  <c:v>0.11883130515989597</c:v>
                </c:pt>
                <c:pt idx="134">
                  <c:v>8.6171871598207772E-2</c:v>
                </c:pt>
                <c:pt idx="135">
                  <c:v>7.2357061962749436E-2</c:v>
                </c:pt>
                <c:pt idx="136">
                  <c:v>8.3118177171210866E-2</c:v>
                </c:pt>
                <c:pt idx="137">
                  <c:v>0.12078314931455676</c:v>
                </c:pt>
                <c:pt idx="138">
                  <c:v>0.16252527678216241</c:v>
                </c:pt>
                <c:pt idx="139">
                  <c:v>0.1946939550541312</c:v>
                </c:pt>
                <c:pt idx="140">
                  <c:v>0.26066965753501725</c:v>
                </c:pt>
                <c:pt idx="141">
                  <c:v>0.32103800630520213</c:v>
                </c:pt>
                <c:pt idx="142">
                  <c:v>0.36304381482882081</c:v>
                </c:pt>
                <c:pt idx="143">
                  <c:v>0.31017042629609731</c:v>
                </c:pt>
                <c:pt idx="144">
                  <c:v>0.28663472013883695</c:v>
                </c:pt>
                <c:pt idx="145">
                  <c:v>0.27083881594064507</c:v>
                </c:pt>
              </c:numCache>
            </c:numRef>
          </c:val>
          <c:smooth val="1"/>
        </c:ser>
        <c:ser>
          <c:idx val="7"/>
          <c:order val="7"/>
          <c:tx>
            <c:strRef>
              <c:f>Sheet1!$AH$1</c:f>
              <c:strCache>
                <c:ptCount val="1"/>
                <c:pt idx="0">
                  <c:v>GISSE2H</c:v>
                </c:pt>
              </c:strCache>
            </c:strRef>
          </c:tx>
          <c:spPr>
            <a:ln w="1270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Sheet1!$AH$2:$AH$154</c:f>
              <c:numCache>
                <c:formatCode>General</c:formatCode>
                <c:ptCount val="153"/>
                <c:pt idx="0">
                  <c:v>-7.0074268982019669E-2</c:v>
                </c:pt>
                <c:pt idx="1">
                  <c:v>-4.7195769374124175E-2</c:v>
                </c:pt>
                <c:pt idx="2">
                  <c:v>-3.6187089102534598E-2</c:v>
                </c:pt>
                <c:pt idx="3">
                  <c:v>-1.7048033688310163E-2</c:v>
                </c:pt>
                <c:pt idx="4">
                  <c:v>2.2394945936415892E-2</c:v>
                </c:pt>
                <c:pt idx="5">
                  <c:v>7.3360039294135523E-2</c:v>
                </c:pt>
                <c:pt idx="6">
                  <c:v>0.1278446181813469</c:v>
                </c:pt>
                <c:pt idx="7">
                  <c:v>0.17644924497618925</c:v>
                </c:pt>
                <c:pt idx="8">
                  <c:v>0.17383527765199724</c:v>
                </c:pt>
                <c:pt idx="9">
                  <c:v>0.15776279438918794</c:v>
                </c:pt>
                <c:pt idx="10">
                  <c:v>0.14211410407149486</c:v>
                </c:pt>
                <c:pt idx="11">
                  <c:v>0.13658249885751025</c:v>
                </c:pt>
                <c:pt idx="12">
                  <c:v>0.13941713349820697</c:v>
                </c:pt>
                <c:pt idx="13">
                  <c:v>0.12290053148481371</c:v>
                </c:pt>
                <c:pt idx="14">
                  <c:v>0.10131143023471234</c:v>
                </c:pt>
                <c:pt idx="15">
                  <c:v>7.9255285359044733E-2</c:v>
                </c:pt>
                <c:pt idx="16">
                  <c:v>7.4019539647760813E-2</c:v>
                </c:pt>
                <c:pt idx="17">
                  <c:v>5.9858091678727993E-2</c:v>
                </c:pt>
                <c:pt idx="18">
                  <c:v>5.4519867870514313E-2</c:v>
                </c:pt>
                <c:pt idx="19">
                  <c:v>5.3548394792649216E-2</c:v>
                </c:pt>
                <c:pt idx="20">
                  <c:v>6.4194236311579583E-2</c:v>
                </c:pt>
                <c:pt idx="21">
                  <c:v>7.3633438513356034E-2</c:v>
                </c:pt>
                <c:pt idx="22">
                  <c:v>9.1738075522970766E-2</c:v>
                </c:pt>
                <c:pt idx="23">
                  <c:v>5.7454613233430818E-2</c:v>
                </c:pt>
                <c:pt idx="24">
                  <c:v>-7.9115577102466347E-2</c:v>
                </c:pt>
                <c:pt idx="25">
                  <c:v>-0.20089883309622303</c:v>
                </c:pt>
                <c:pt idx="26">
                  <c:v>-0.25378294378726224</c:v>
                </c:pt>
                <c:pt idx="27">
                  <c:v>-0.27862589345082939</c:v>
                </c:pt>
                <c:pt idx="28">
                  <c:v>-0.26867905937610476</c:v>
                </c:pt>
                <c:pt idx="29">
                  <c:v>-0.24649134630159719</c:v>
                </c:pt>
                <c:pt idx="30">
                  <c:v>-0.21348612099441094</c:v>
                </c:pt>
                <c:pt idx="31">
                  <c:v>-0.14557004505554813</c:v>
                </c:pt>
                <c:pt idx="32">
                  <c:v>-3.381753685648041E-2</c:v>
                </c:pt>
                <c:pt idx="33">
                  <c:v>0.11571094929814182</c:v>
                </c:pt>
                <c:pt idx="34">
                  <c:v>0.23547718542642795</c:v>
                </c:pt>
                <c:pt idx="35">
                  <c:v>0.23284085775456159</c:v>
                </c:pt>
                <c:pt idx="36">
                  <c:v>0.17805392454730651</c:v>
                </c:pt>
                <c:pt idx="37">
                  <c:v>0.13962861593981632</c:v>
                </c:pt>
                <c:pt idx="38">
                  <c:v>9.156066448591596E-2</c:v>
                </c:pt>
                <c:pt idx="39">
                  <c:v>8.0003605546153225E-2</c:v>
                </c:pt>
                <c:pt idx="40">
                  <c:v>6.9146683672531684E-2</c:v>
                </c:pt>
                <c:pt idx="41">
                  <c:v>5.0577119716710375E-2</c:v>
                </c:pt>
                <c:pt idx="42">
                  <c:v>2.3320278804760661E-2</c:v>
                </c:pt>
                <c:pt idx="43">
                  <c:v>-2.4529778305648398E-2</c:v>
                </c:pt>
                <c:pt idx="44">
                  <c:v>-4.4674610987112423E-2</c:v>
                </c:pt>
                <c:pt idx="45">
                  <c:v>-3.3548650330541663E-2</c:v>
                </c:pt>
                <c:pt idx="46">
                  <c:v>1.0004383611555586E-2</c:v>
                </c:pt>
                <c:pt idx="47">
                  <c:v>4.2085489558983523E-2</c:v>
                </c:pt>
                <c:pt idx="48">
                  <c:v>5.3272083389319165E-2</c:v>
                </c:pt>
                <c:pt idx="49">
                  <c:v>6.9562921239041828E-2</c:v>
                </c:pt>
                <c:pt idx="50">
                  <c:v>0.10914597553438862</c:v>
                </c:pt>
                <c:pt idx="51">
                  <c:v>0.13700630095310026</c:v>
                </c:pt>
                <c:pt idx="52">
                  <c:v>0.16617311114558805</c:v>
                </c:pt>
                <c:pt idx="53">
                  <c:v>0.18852393522258221</c:v>
                </c:pt>
                <c:pt idx="54">
                  <c:v>0.15126212527473676</c:v>
                </c:pt>
                <c:pt idx="55">
                  <c:v>0.11233902971983845</c:v>
                </c:pt>
                <c:pt idx="56">
                  <c:v>8.9769961357290817E-2</c:v>
                </c:pt>
                <c:pt idx="57">
                  <c:v>8.1479256455698479E-2</c:v>
                </c:pt>
                <c:pt idx="58">
                  <c:v>7.8790486447087998E-2</c:v>
                </c:pt>
                <c:pt idx="59">
                  <c:v>6.7697160653838934E-2</c:v>
                </c:pt>
                <c:pt idx="60">
                  <c:v>6.8919525846707033E-2</c:v>
                </c:pt>
                <c:pt idx="61">
                  <c:v>8.6549726353366205E-2</c:v>
                </c:pt>
                <c:pt idx="62">
                  <c:v>8.7331098155386547E-2</c:v>
                </c:pt>
                <c:pt idx="63">
                  <c:v>7.5852543284464877E-2</c:v>
                </c:pt>
                <c:pt idx="64">
                  <c:v>6.675242643586253E-2</c:v>
                </c:pt>
                <c:pt idx="65">
                  <c:v>3.6961704084442382E-2</c:v>
                </c:pt>
                <c:pt idx="66">
                  <c:v>2.5858989011181589E-2</c:v>
                </c:pt>
                <c:pt idx="67">
                  <c:v>2.8363135652343378E-2</c:v>
                </c:pt>
                <c:pt idx="68">
                  <c:v>3.8283579580962492E-2</c:v>
                </c:pt>
                <c:pt idx="69">
                  <c:v>3.9626456981172183E-2</c:v>
                </c:pt>
                <c:pt idx="70">
                  <c:v>3.8423623591169055E-2</c:v>
                </c:pt>
                <c:pt idx="71">
                  <c:v>3.5290670746694112E-2</c:v>
                </c:pt>
                <c:pt idx="72">
                  <c:v>3.8053599216959888E-2</c:v>
                </c:pt>
                <c:pt idx="73">
                  <c:v>3.576169224449742E-2</c:v>
                </c:pt>
                <c:pt idx="74">
                  <c:v>3.9253930307903105E-2</c:v>
                </c:pt>
                <c:pt idx="75">
                  <c:v>4.3643105529348095E-2</c:v>
                </c:pt>
                <c:pt idx="76">
                  <c:v>4.0266252123870222E-2</c:v>
                </c:pt>
                <c:pt idx="77">
                  <c:v>5.3533128596194385E-2</c:v>
                </c:pt>
                <c:pt idx="78">
                  <c:v>6.9685445932854861E-2</c:v>
                </c:pt>
                <c:pt idx="79">
                  <c:v>8.8550187496972521E-2</c:v>
                </c:pt>
                <c:pt idx="80">
                  <c:v>8.7040840461764732E-2</c:v>
                </c:pt>
                <c:pt idx="81">
                  <c:v>9.0169922795611701E-2</c:v>
                </c:pt>
                <c:pt idx="82">
                  <c:v>8.8424749839168731E-2</c:v>
                </c:pt>
                <c:pt idx="83">
                  <c:v>8.7921683939668233E-2</c:v>
                </c:pt>
                <c:pt idx="84">
                  <c:v>6.3814670090235934E-2</c:v>
                </c:pt>
                <c:pt idx="85">
                  <c:v>5.6416149151986131E-2</c:v>
                </c:pt>
                <c:pt idx="86">
                  <c:v>4.0696479749479424E-2</c:v>
                </c:pt>
                <c:pt idx="87">
                  <c:v>3.0374945293659431E-2</c:v>
                </c:pt>
                <c:pt idx="88">
                  <c:v>3.2336420185533281E-2</c:v>
                </c:pt>
                <c:pt idx="89">
                  <c:v>3.6277845210263157E-2</c:v>
                </c:pt>
                <c:pt idx="90">
                  <c:v>4.2218693188254303E-2</c:v>
                </c:pt>
                <c:pt idx="91">
                  <c:v>3.8027163713369255E-2</c:v>
                </c:pt>
                <c:pt idx="92">
                  <c:v>2.9432718427419471E-2</c:v>
                </c:pt>
                <c:pt idx="93">
                  <c:v>1.9001745636765471E-2</c:v>
                </c:pt>
                <c:pt idx="94">
                  <c:v>2.4678961222723117E-2</c:v>
                </c:pt>
                <c:pt idx="95">
                  <c:v>2.7531077506197654E-2</c:v>
                </c:pt>
                <c:pt idx="96">
                  <c:v>2.1979670800903416E-2</c:v>
                </c:pt>
                <c:pt idx="97">
                  <c:v>2.9903506257633376E-2</c:v>
                </c:pt>
                <c:pt idx="98">
                  <c:v>4.7905041202446721E-2</c:v>
                </c:pt>
                <c:pt idx="99">
                  <c:v>5.9490645443991533E-2</c:v>
                </c:pt>
                <c:pt idx="100">
                  <c:v>6.4198026488099941E-2</c:v>
                </c:pt>
                <c:pt idx="101">
                  <c:v>6.6527013822747422E-2</c:v>
                </c:pt>
                <c:pt idx="102">
                  <c:v>4.5448030520976734E-2</c:v>
                </c:pt>
                <c:pt idx="103">
                  <c:v>1.8485540277429205E-3</c:v>
                </c:pt>
                <c:pt idx="104">
                  <c:v>-0.12313851388210249</c:v>
                </c:pt>
                <c:pt idx="105">
                  <c:v>-0.19655910610592944</c:v>
                </c:pt>
                <c:pt idx="106">
                  <c:v>-0.20095248407109803</c:v>
                </c:pt>
                <c:pt idx="107">
                  <c:v>-0.1888671428329512</c:v>
                </c:pt>
                <c:pt idx="108">
                  <c:v>-0.1526763416817154</c:v>
                </c:pt>
                <c:pt idx="109">
                  <c:v>-0.1081859727792632</c:v>
                </c:pt>
                <c:pt idx="110">
                  <c:v>-4.0678549378524623E-2</c:v>
                </c:pt>
                <c:pt idx="111">
                  <c:v>4.4880479505076523E-2</c:v>
                </c:pt>
                <c:pt idx="112">
                  <c:v>0.14637923385159468</c:v>
                </c:pt>
                <c:pt idx="113">
                  <c:v>0.22600633521652941</c:v>
                </c:pt>
                <c:pt idx="114">
                  <c:v>0.26759013871842924</c:v>
                </c:pt>
                <c:pt idx="115">
                  <c:v>0.18685502804799839</c:v>
                </c:pt>
                <c:pt idx="116">
                  <c:v>0.12227676663777153</c:v>
                </c:pt>
                <c:pt idx="117">
                  <c:v>0.10848930364635978</c:v>
                </c:pt>
                <c:pt idx="118">
                  <c:v>0.12478963285976735</c:v>
                </c:pt>
                <c:pt idx="119">
                  <c:v>0.13683002417262291</c:v>
                </c:pt>
                <c:pt idx="120">
                  <c:v>0.12528778841667834</c:v>
                </c:pt>
                <c:pt idx="121">
                  <c:v>0.12196161734196324</c:v>
                </c:pt>
                <c:pt idx="122">
                  <c:v>0.12893837175711254</c:v>
                </c:pt>
                <c:pt idx="123">
                  <c:v>0.10813988811404994</c:v>
                </c:pt>
                <c:pt idx="124">
                  <c:v>9.8257338178490361E-2</c:v>
                </c:pt>
                <c:pt idx="125">
                  <c:v>9.3578508532053753E-2</c:v>
                </c:pt>
                <c:pt idx="126">
                  <c:v>8.2349182476879446E-2</c:v>
                </c:pt>
                <c:pt idx="127">
                  <c:v>7.6777197090220323E-2</c:v>
                </c:pt>
                <c:pt idx="128">
                  <c:v>8.0524973417347268E-2</c:v>
                </c:pt>
                <c:pt idx="129">
                  <c:v>0.10294995576922558</c:v>
                </c:pt>
                <c:pt idx="130">
                  <c:v>0.12200510343201021</c:v>
                </c:pt>
                <c:pt idx="131">
                  <c:v>0.12883126038273621</c:v>
                </c:pt>
                <c:pt idx="132">
                  <c:v>4.3981718556117565E-2</c:v>
                </c:pt>
                <c:pt idx="133">
                  <c:v>-1.0490815191601811E-3</c:v>
                </c:pt>
                <c:pt idx="134">
                  <c:v>-4.695194569990474E-2</c:v>
                </c:pt>
                <c:pt idx="135">
                  <c:v>-6.590710568643042E-2</c:v>
                </c:pt>
                <c:pt idx="136">
                  <c:v>-4.7710243842285539E-2</c:v>
                </c:pt>
                <c:pt idx="137">
                  <c:v>-2.5983183476654291E-3</c:v>
                </c:pt>
                <c:pt idx="138">
                  <c:v>5.2280462990042922E-2</c:v>
                </c:pt>
                <c:pt idx="139">
                  <c:v>0.11240750080585281</c:v>
                </c:pt>
                <c:pt idx="140">
                  <c:v>0.18275337107620654</c:v>
                </c:pt>
                <c:pt idx="141">
                  <c:v>0.26917821251704382</c:v>
                </c:pt>
                <c:pt idx="142">
                  <c:v>0.34668306784374647</c:v>
                </c:pt>
                <c:pt idx="143">
                  <c:v>0.29805009253782888</c:v>
                </c:pt>
                <c:pt idx="144">
                  <c:v>0.2508596810975775</c:v>
                </c:pt>
                <c:pt idx="145">
                  <c:v>0.22783920195843629</c:v>
                </c:pt>
              </c:numCache>
            </c:numRef>
          </c:val>
          <c:smooth val="1"/>
        </c:ser>
        <c:ser>
          <c:idx val="8"/>
          <c:order val="8"/>
          <c:tx>
            <c:strRef>
              <c:f>Sheet1!$AI$1</c:f>
              <c:strCache>
                <c:ptCount val="1"/>
                <c:pt idx="0">
                  <c:v>GISS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Sheet1!$AI$2:$AI$154</c:f>
              <c:numCache>
                <c:formatCode>General</c:formatCode>
                <c:ptCount val="153"/>
                <c:pt idx="0">
                  <c:v>-0.146803820961353</c:v>
                </c:pt>
                <c:pt idx="1">
                  <c:v>-0.13443833166898986</c:v>
                </c:pt>
                <c:pt idx="2">
                  <c:v>-0.10549673431159538</c:v>
                </c:pt>
                <c:pt idx="3">
                  <c:v>-7.1337971130331204E-2</c:v>
                </c:pt>
                <c:pt idx="4">
                  <c:v>-1.5957835724090041E-2</c:v>
                </c:pt>
                <c:pt idx="5">
                  <c:v>6.7140623535712721E-2</c:v>
                </c:pt>
                <c:pt idx="6">
                  <c:v>0.15035924827459804</c:v>
                </c:pt>
                <c:pt idx="7">
                  <c:v>0.18081607093544341</c:v>
                </c:pt>
                <c:pt idx="8">
                  <c:v>0.13298997256468739</c:v>
                </c:pt>
                <c:pt idx="9">
                  <c:v>9.0546738217389344E-2</c:v>
                </c:pt>
                <c:pt idx="10">
                  <c:v>8.5618148808877706E-2</c:v>
                </c:pt>
                <c:pt idx="11">
                  <c:v>8.3011339700868506E-2</c:v>
                </c:pt>
                <c:pt idx="12">
                  <c:v>8.2648508381896579E-2</c:v>
                </c:pt>
                <c:pt idx="13">
                  <c:v>6.6081391624632863E-2</c:v>
                </c:pt>
                <c:pt idx="14">
                  <c:v>2.9988531269964171E-2</c:v>
                </c:pt>
                <c:pt idx="15">
                  <c:v>5.9034420670229133E-3</c:v>
                </c:pt>
                <c:pt idx="16">
                  <c:v>1.2868356740736961E-2</c:v>
                </c:pt>
                <c:pt idx="17">
                  <c:v>2.3660989928014211E-2</c:v>
                </c:pt>
                <c:pt idx="18">
                  <c:v>2.6088825948295986E-2</c:v>
                </c:pt>
                <c:pt idx="19">
                  <c:v>2.2281595592252373E-2</c:v>
                </c:pt>
                <c:pt idx="20">
                  <c:v>1.4723014584156728E-2</c:v>
                </c:pt>
                <c:pt idx="21">
                  <c:v>8.0432832627142705E-3</c:v>
                </c:pt>
                <c:pt idx="22">
                  <c:v>-1.6501845611786086E-3</c:v>
                </c:pt>
                <c:pt idx="23">
                  <c:v>-1.7278012951127776E-2</c:v>
                </c:pt>
                <c:pt idx="24">
                  <c:v>-0.1307422891462503</c:v>
                </c:pt>
                <c:pt idx="25">
                  <c:v>-0.21698320311757024</c:v>
                </c:pt>
                <c:pt idx="26">
                  <c:v>-0.23946100143858845</c:v>
                </c:pt>
                <c:pt idx="27">
                  <c:v>-0.23911035182447068</c:v>
                </c:pt>
                <c:pt idx="28">
                  <c:v>-0.18857068130624141</c:v>
                </c:pt>
                <c:pt idx="29">
                  <c:v>-0.14598222926601903</c:v>
                </c:pt>
                <c:pt idx="30">
                  <c:v>-7.5744770793842703E-2</c:v>
                </c:pt>
                <c:pt idx="31">
                  <c:v>3.6468738773144864E-3</c:v>
                </c:pt>
                <c:pt idx="32">
                  <c:v>7.5139245510669875E-2</c:v>
                </c:pt>
                <c:pt idx="33">
                  <c:v>0.18513978889670193</c:v>
                </c:pt>
                <c:pt idx="34">
                  <c:v>0.25800836802940824</c:v>
                </c:pt>
                <c:pt idx="35">
                  <c:v>0.2113240972261517</c:v>
                </c:pt>
                <c:pt idx="36">
                  <c:v>0.14666930039861634</c:v>
                </c:pt>
                <c:pt idx="37">
                  <c:v>7.723892706197405E-2</c:v>
                </c:pt>
                <c:pt idx="38">
                  <c:v>1.5783277007217666E-2</c:v>
                </c:pt>
                <c:pt idx="39">
                  <c:v>5.5365110300935882E-3</c:v>
                </c:pt>
                <c:pt idx="40">
                  <c:v>-6.3359905531931134E-3</c:v>
                </c:pt>
                <c:pt idx="41">
                  <c:v>-1.2366364611524117E-2</c:v>
                </c:pt>
                <c:pt idx="42">
                  <c:v>-2.765055565537454E-2</c:v>
                </c:pt>
                <c:pt idx="43">
                  <c:v>-8.4019522157667684E-2</c:v>
                </c:pt>
                <c:pt idx="44">
                  <c:v>-9.0256223736826333E-2</c:v>
                </c:pt>
                <c:pt idx="45">
                  <c:v>-7.1031416713809165E-2</c:v>
                </c:pt>
                <c:pt idx="46">
                  <c:v>-2.4249888015998883E-2</c:v>
                </c:pt>
                <c:pt idx="47">
                  <c:v>2.5164772600571192E-2</c:v>
                </c:pt>
                <c:pt idx="48">
                  <c:v>3.435398354028437E-2</c:v>
                </c:pt>
                <c:pt idx="49">
                  <c:v>3.9723072534617272E-2</c:v>
                </c:pt>
                <c:pt idx="50">
                  <c:v>5.7765818547784273E-2</c:v>
                </c:pt>
                <c:pt idx="51">
                  <c:v>9.7336994335491048E-2</c:v>
                </c:pt>
                <c:pt idx="52">
                  <c:v>0.14317883675738693</c:v>
                </c:pt>
                <c:pt idx="53">
                  <c:v>0.16443644404246435</c:v>
                </c:pt>
                <c:pt idx="54">
                  <c:v>0.12740255366287906</c:v>
                </c:pt>
                <c:pt idx="55">
                  <c:v>8.3383585727923079E-2</c:v>
                </c:pt>
                <c:pt idx="56">
                  <c:v>5.0001686094246128E-2</c:v>
                </c:pt>
                <c:pt idx="57">
                  <c:v>3.3461205376675351E-2</c:v>
                </c:pt>
                <c:pt idx="58">
                  <c:v>3.4215875359643717E-2</c:v>
                </c:pt>
                <c:pt idx="59">
                  <c:v>3.188708412600804E-2</c:v>
                </c:pt>
                <c:pt idx="60">
                  <c:v>2.4606129797392979E-2</c:v>
                </c:pt>
                <c:pt idx="61">
                  <c:v>2.3272370087154526E-3</c:v>
                </c:pt>
                <c:pt idx="62">
                  <c:v>-6.018856272652657E-5</c:v>
                </c:pt>
                <c:pt idx="63">
                  <c:v>1.2475321207329783E-2</c:v>
                </c:pt>
                <c:pt idx="64">
                  <c:v>8.2249435622131443E-3</c:v>
                </c:pt>
                <c:pt idx="65">
                  <c:v>1.1289086681734341E-2</c:v>
                </c:pt>
                <c:pt idx="66">
                  <c:v>1.2643608460552081E-2</c:v>
                </c:pt>
                <c:pt idx="67">
                  <c:v>1.3562734004192849E-2</c:v>
                </c:pt>
                <c:pt idx="68">
                  <c:v>6.7916908113035794E-3</c:v>
                </c:pt>
                <c:pt idx="69">
                  <c:v>3.4208739062170212E-3</c:v>
                </c:pt>
                <c:pt idx="70">
                  <c:v>1.0374625238733637E-2</c:v>
                </c:pt>
                <c:pt idx="71">
                  <c:v>2.2152038341669972E-2</c:v>
                </c:pt>
                <c:pt idx="72">
                  <c:v>1.2016191606609997E-2</c:v>
                </c:pt>
                <c:pt idx="73">
                  <c:v>1.0302889890557373E-2</c:v>
                </c:pt>
                <c:pt idx="74">
                  <c:v>2.4133220958534249E-2</c:v>
                </c:pt>
                <c:pt idx="75">
                  <c:v>2.9037758674185139E-2</c:v>
                </c:pt>
                <c:pt idx="76">
                  <c:v>3.5385063290358183E-2</c:v>
                </c:pt>
                <c:pt idx="77">
                  <c:v>3.8688286281792036E-2</c:v>
                </c:pt>
                <c:pt idx="78">
                  <c:v>4.5810179935184332E-2</c:v>
                </c:pt>
                <c:pt idx="79">
                  <c:v>5.0830606337418524E-2</c:v>
                </c:pt>
                <c:pt idx="80">
                  <c:v>5.2542869831963324E-2</c:v>
                </c:pt>
                <c:pt idx="81">
                  <c:v>6.7991789443453174E-2</c:v>
                </c:pt>
                <c:pt idx="82">
                  <c:v>6.0819498251562715E-2</c:v>
                </c:pt>
                <c:pt idx="83">
                  <c:v>5.3623674629753995E-2</c:v>
                </c:pt>
                <c:pt idx="84">
                  <c:v>4.6397022179600102E-2</c:v>
                </c:pt>
                <c:pt idx="85">
                  <c:v>3.619162024560578E-2</c:v>
                </c:pt>
                <c:pt idx="86">
                  <c:v>2.2144083563994256E-2</c:v>
                </c:pt>
                <c:pt idx="87">
                  <c:v>2.2799671794781678E-2</c:v>
                </c:pt>
                <c:pt idx="88">
                  <c:v>3.3522652532435478E-2</c:v>
                </c:pt>
                <c:pt idx="89">
                  <c:v>9.7521306056913611E-3</c:v>
                </c:pt>
                <c:pt idx="90">
                  <c:v>-7.1473326132787422E-3</c:v>
                </c:pt>
                <c:pt idx="91">
                  <c:v>-1.786002623411688E-2</c:v>
                </c:pt>
                <c:pt idx="92">
                  <c:v>-2.6520955024810004E-2</c:v>
                </c:pt>
                <c:pt idx="93">
                  <c:v>-3.6243697646138211E-2</c:v>
                </c:pt>
                <c:pt idx="94">
                  <c:v>-4.2037794375494812E-2</c:v>
                </c:pt>
                <c:pt idx="95">
                  <c:v>-2.5146098926402072E-2</c:v>
                </c:pt>
                <c:pt idx="96">
                  <c:v>-9.2389740426022486E-3</c:v>
                </c:pt>
                <c:pt idx="97">
                  <c:v>6.3423328182142724E-3</c:v>
                </c:pt>
                <c:pt idx="98">
                  <c:v>5.2389436527004514E-2</c:v>
                </c:pt>
                <c:pt idx="99">
                  <c:v>0.10354514720745869</c:v>
                </c:pt>
                <c:pt idx="100">
                  <c:v>0.11835858232870235</c:v>
                </c:pt>
                <c:pt idx="101">
                  <c:v>0.12267170999593333</c:v>
                </c:pt>
                <c:pt idx="102">
                  <c:v>0.10995907771406641</c:v>
                </c:pt>
                <c:pt idx="103">
                  <c:v>3.7171385106435882E-2</c:v>
                </c:pt>
                <c:pt idx="104">
                  <c:v>-8.221258113277391E-2</c:v>
                </c:pt>
                <c:pt idx="105">
                  <c:v>-0.16500501255967098</c:v>
                </c:pt>
                <c:pt idx="106">
                  <c:v>-0.18305991693219176</c:v>
                </c:pt>
                <c:pt idx="107">
                  <c:v>-0.1709412316374172</c:v>
                </c:pt>
                <c:pt idx="108">
                  <c:v>-0.13433659007351387</c:v>
                </c:pt>
                <c:pt idx="109">
                  <c:v>-7.3241264270439685E-2</c:v>
                </c:pt>
                <c:pt idx="110">
                  <c:v>6.1348595057951804E-3</c:v>
                </c:pt>
                <c:pt idx="111">
                  <c:v>0.10056082271486291</c:v>
                </c:pt>
                <c:pt idx="112">
                  <c:v>0.18732816775991723</c:v>
                </c:pt>
                <c:pt idx="113">
                  <c:v>0.26890280527009702</c:v>
                </c:pt>
                <c:pt idx="114">
                  <c:v>0.28354374361987472</c:v>
                </c:pt>
                <c:pt idx="115">
                  <c:v>0.19422950165313552</c:v>
                </c:pt>
                <c:pt idx="116">
                  <c:v>0.11134797464843407</c:v>
                </c:pt>
                <c:pt idx="117">
                  <c:v>8.4904174533519547E-2</c:v>
                </c:pt>
                <c:pt idx="118">
                  <c:v>6.8642583711876454E-2</c:v>
                </c:pt>
                <c:pt idx="119">
                  <c:v>6.1005943142275906E-2</c:v>
                </c:pt>
                <c:pt idx="120">
                  <c:v>5.5732742930048838E-2</c:v>
                </c:pt>
                <c:pt idx="121">
                  <c:v>5.1421176336877046E-2</c:v>
                </c:pt>
                <c:pt idx="122">
                  <c:v>5.7506831672989839E-2</c:v>
                </c:pt>
                <c:pt idx="123">
                  <c:v>4.0909757394320977E-2</c:v>
                </c:pt>
                <c:pt idx="124">
                  <c:v>4.2548711573828737E-2</c:v>
                </c:pt>
                <c:pt idx="125">
                  <c:v>3.9296450995804325E-2</c:v>
                </c:pt>
                <c:pt idx="126">
                  <c:v>2.5929970519899603E-2</c:v>
                </c:pt>
                <c:pt idx="127">
                  <c:v>1.7897086240432201E-2</c:v>
                </c:pt>
                <c:pt idx="128">
                  <c:v>2.7169597426057616E-2</c:v>
                </c:pt>
                <c:pt idx="129">
                  <c:v>3.7010167948131001E-2</c:v>
                </c:pt>
                <c:pt idx="130">
                  <c:v>6.1770419091306379E-2</c:v>
                </c:pt>
                <c:pt idx="131">
                  <c:v>7.6405565112365986E-2</c:v>
                </c:pt>
                <c:pt idx="132">
                  <c:v>-5.809346160292132E-3</c:v>
                </c:pt>
                <c:pt idx="133">
                  <c:v>-5.5000790564657856E-2</c:v>
                </c:pt>
                <c:pt idx="134">
                  <c:v>-7.4529275583851001E-2</c:v>
                </c:pt>
                <c:pt idx="135">
                  <c:v>-5.8809969826940804E-2</c:v>
                </c:pt>
                <c:pt idx="136">
                  <c:v>-1.3795616137620738E-2</c:v>
                </c:pt>
                <c:pt idx="137">
                  <c:v>3.5839541938593712E-2</c:v>
                </c:pt>
                <c:pt idx="138">
                  <c:v>0.10765870863043396</c:v>
                </c:pt>
                <c:pt idx="139">
                  <c:v>0.18424964895860729</c:v>
                </c:pt>
                <c:pt idx="140">
                  <c:v>0.27033232773978022</c:v>
                </c:pt>
                <c:pt idx="141">
                  <c:v>0.36147820534611846</c:v>
                </c:pt>
                <c:pt idx="142">
                  <c:v>0.42162114905535036</c:v>
                </c:pt>
                <c:pt idx="143">
                  <c:v>0.3587957301845533</c:v>
                </c:pt>
                <c:pt idx="144">
                  <c:v>0.27990219097429664</c:v>
                </c:pt>
                <c:pt idx="145">
                  <c:v>0.21691583565810807</c:v>
                </c:pt>
              </c:numCache>
            </c:numRef>
          </c:val>
          <c:smooth val="1"/>
        </c:ser>
        <c:ser>
          <c:idx val="9"/>
          <c:order val="9"/>
          <c:tx>
            <c:strRef>
              <c:f>Sheet1!$AJ$1</c:f>
              <c:strCache>
                <c:ptCount val="1"/>
                <c:pt idx="0">
                  <c:v>IPSL</c:v>
                </c:pt>
              </c:strCache>
            </c:strRef>
          </c:tx>
          <c:spPr>
            <a:ln w="12700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Sheet1!$AJ$2:$AJ$154</c:f>
              <c:numCache>
                <c:formatCode>General</c:formatCode>
                <c:ptCount val="153"/>
                <c:pt idx="0">
                  <c:v>-3.6517640125097846E-2</c:v>
                </c:pt>
                <c:pt idx="1">
                  <c:v>-4.4165248154596902E-2</c:v>
                </c:pt>
                <c:pt idx="2">
                  <c:v>-2.7378507531051855E-2</c:v>
                </c:pt>
                <c:pt idx="3">
                  <c:v>2.1506853784749456E-2</c:v>
                </c:pt>
                <c:pt idx="4">
                  <c:v>6.6267448656377237E-2</c:v>
                </c:pt>
                <c:pt idx="5">
                  <c:v>0.12210222817178189</c:v>
                </c:pt>
                <c:pt idx="6">
                  <c:v>0.15963501940344021</c:v>
                </c:pt>
                <c:pt idx="7">
                  <c:v>0.16991722748414939</c:v>
                </c:pt>
                <c:pt idx="8">
                  <c:v>0.14195788856092686</c:v>
                </c:pt>
                <c:pt idx="9">
                  <c:v>0.13224978739497328</c:v>
                </c:pt>
                <c:pt idx="10">
                  <c:v>0.12919954363931438</c:v>
                </c:pt>
                <c:pt idx="11">
                  <c:v>9.0160907666777174E-2</c:v>
                </c:pt>
                <c:pt idx="12">
                  <c:v>6.2404791087903887E-2</c:v>
                </c:pt>
                <c:pt idx="13">
                  <c:v>4.5025188722626099E-2</c:v>
                </c:pt>
                <c:pt idx="14">
                  <c:v>4.3686088195138181E-2</c:v>
                </c:pt>
                <c:pt idx="15">
                  <c:v>4.6561337108049883E-2</c:v>
                </c:pt>
                <c:pt idx="16">
                  <c:v>4.3324146657581317E-2</c:v>
                </c:pt>
                <c:pt idx="17">
                  <c:v>3.6283165198986042E-2</c:v>
                </c:pt>
                <c:pt idx="18">
                  <c:v>4.3220786301164701E-2</c:v>
                </c:pt>
                <c:pt idx="19">
                  <c:v>3.3297972973772696E-2</c:v>
                </c:pt>
                <c:pt idx="20">
                  <c:v>2.0933337228755674E-2</c:v>
                </c:pt>
                <c:pt idx="21">
                  <c:v>3.9147623152044037E-2</c:v>
                </c:pt>
                <c:pt idx="22">
                  <c:v>5.611326324981853E-2</c:v>
                </c:pt>
                <c:pt idx="23">
                  <c:v>1.8808787656734143E-2</c:v>
                </c:pt>
                <c:pt idx="24">
                  <c:v>-8.852491116450073E-2</c:v>
                </c:pt>
                <c:pt idx="25">
                  <c:v>-0.20971130840341179</c:v>
                </c:pt>
                <c:pt idx="26">
                  <c:v>-0.26383969358366438</c:v>
                </c:pt>
                <c:pt idx="27">
                  <c:v>-0.29934936338219803</c:v>
                </c:pt>
                <c:pt idx="28">
                  <c:v>-0.32486768659648246</c:v>
                </c:pt>
                <c:pt idx="29">
                  <c:v>-0.30245698193504933</c:v>
                </c:pt>
                <c:pt idx="30">
                  <c:v>-0.27436500822067594</c:v>
                </c:pt>
                <c:pt idx="31">
                  <c:v>-0.24904113346459891</c:v>
                </c:pt>
                <c:pt idx="32">
                  <c:v>-0.14070419580541979</c:v>
                </c:pt>
                <c:pt idx="33">
                  <c:v>2.883892493541991E-2</c:v>
                </c:pt>
                <c:pt idx="34">
                  <c:v>0.15070854467714254</c:v>
                </c:pt>
                <c:pt idx="35">
                  <c:v>0.20630179625025108</c:v>
                </c:pt>
                <c:pt idx="36">
                  <c:v>0.20874561571609082</c:v>
                </c:pt>
                <c:pt idx="37">
                  <c:v>0.19551545985885821</c:v>
                </c:pt>
                <c:pt idx="38">
                  <c:v>0.19951975182910095</c:v>
                </c:pt>
                <c:pt idx="39">
                  <c:v>0.1759376074638814</c:v>
                </c:pt>
                <c:pt idx="40">
                  <c:v>0.1550670197723287</c:v>
                </c:pt>
                <c:pt idx="41">
                  <c:v>0.12003004032284416</c:v>
                </c:pt>
                <c:pt idx="42">
                  <c:v>4.7621751772370685E-2</c:v>
                </c:pt>
                <c:pt idx="43">
                  <c:v>-3.8321241703764455E-2</c:v>
                </c:pt>
                <c:pt idx="44">
                  <c:v>-6.2444599789856663E-2</c:v>
                </c:pt>
                <c:pt idx="45">
                  <c:v>-8.4039288334542758E-2</c:v>
                </c:pt>
                <c:pt idx="46">
                  <c:v>-6.6571692483823289E-2</c:v>
                </c:pt>
                <c:pt idx="47">
                  <c:v>-2.3348451290882401E-2</c:v>
                </c:pt>
                <c:pt idx="48">
                  <c:v>2.6932371150881831E-2</c:v>
                </c:pt>
                <c:pt idx="49">
                  <c:v>7.4703687729141169E-2</c:v>
                </c:pt>
                <c:pt idx="50">
                  <c:v>0.10586290895446165</c:v>
                </c:pt>
                <c:pt idx="51">
                  <c:v>0.1662759933319447</c:v>
                </c:pt>
                <c:pt idx="52">
                  <c:v>0.21064828639129782</c:v>
                </c:pt>
                <c:pt idx="53">
                  <c:v>0.20136805861888518</c:v>
                </c:pt>
                <c:pt idx="54">
                  <c:v>0.14879031792893774</c:v>
                </c:pt>
                <c:pt idx="55">
                  <c:v>0.13960336384482874</c:v>
                </c:pt>
                <c:pt idx="56">
                  <c:v>0.10965214972586353</c:v>
                </c:pt>
                <c:pt idx="57">
                  <c:v>9.0473943159530543E-2</c:v>
                </c:pt>
                <c:pt idx="58">
                  <c:v>8.1592713946851858E-2</c:v>
                </c:pt>
                <c:pt idx="59">
                  <c:v>7.9876237421769844E-2</c:v>
                </c:pt>
                <c:pt idx="60">
                  <c:v>7.4188160380922588E-2</c:v>
                </c:pt>
                <c:pt idx="61">
                  <c:v>7.1241895374724085E-2</c:v>
                </c:pt>
                <c:pt idx="62">
                  <c:v>0.11912032012519302</c:v>
                </c:pt>
                <c:pt idx="63">
                  <c:v>0.13005595048757271</c:v>
                </c:pt>
                <c:pt idx="64">
                  <c:v>9.3076453488396785E-2</c:v>
                </c:pt>
                <c:pt idx="65">
                  <c:v>5.4610072116553304E-2</c:v>
                </c:pt>
                <c:pt idx="66">
                  <c:v>6.6664022288643238E-2</c:v>
                </c:pt>
                <c:pt idx="67">
                  <c:v>5.7149055843577663E-2</c:v>
                </c:pt>
                <c:pt idx="68">
                  <c:v>5.2612126624449411E-2</c:v>
                </c:pt>
                <c:pt idx="69">
                  <c:v>6.1690208013890815E-2</c:v>
                </c:pt>
                <c:pt idx="70">
                  <c:v>3.6942621719604857E-2</c:v>
                </c:pt>
                <c:pt idx="71">
                  <c:v>2.2115740060051486E-2</c:v>
                </c:pt>
                <c:pt idx="72">
                  <c:v>1.8262267251246165E-2</c:v>
                </c:pt>
                <c:pt idx="73">
                  <c:v>4.9913563551155823E-2</c:v>
                </c:pt>
                <c:pt idx="74">
                  <c:v>3.2233478505355385E-2</c:v>
                </c:pt>
                <c:pt idx="75">
                  <c:v>-8.9545167348120611E-3</c:v>
                </c:pt>
                <c:pt idx="76">
                  <c:v>-1.2896714426140552E-2</c:v>
                </c:pt>
                <c:pt idx="77">
                  <c:v>2.4133696431729811E-2</c:v>
                </c:pt>
                <c:pt idx="78">
                  <c:v>3.0960041637596507E-2</c:v>
                </c:pt>
                <c:pt idx="79">
                  <c:v>4.2482484622583833E-2</c:v>
                </c:pt>
                <c:pt idx="80">
                  <c:v>4.9218912278711724E-2</c:v>
                </c:pt>
                <c:pt idx="81">
                  <c:v>5.9935321721608523E-2</c:v>
                </c:pt>
                <c:pt idx="82">
                  <c:v>6.9441434561956963E-2</c:v>
                </c:pt>
                <c:pt idx="83">
                  <c:v>9.4357438606878508E-2</c:v>
                </c:pt>
                <c:pt idx="84">
                  <c:v>0.11658420357464946</c:v>
                </c:pt>
                <c:pt idx="85">
                  <c:v>9.268871818426852E-2</c:v>
                </c:pt>
                <c:pt idx="86">
                  <c:v>4.3435070404278825E-2</c:v>
                </c:pt>
                <c:pt idx="87">
                  <c:v>2.6702717707670808E-2</c:v>
                </c:pt>
                <c:pt idx="88">
                  <c:v>3.9363477545281404E-2</c:v>
                </c:pt>
                <c:pt idx="89">
                  <c:v>3.7423019658395104E-2</c:v>
                </c:pt>
                <c:pt idx="90">
                  <c:v>3.700575450239308E-2</c:v>
                </c:pt>
                <c:pt idx="91">
                  <c:v>3.3840816990218438E-2</c:v>
                </c:pt>
                <c:pt idx="92">
                  <c:v>3.9497762297407916E-2</c:v>
                </c:pt>
                <c:pt idx="93">
                  <c:v>5.3119091533678574E-2</c:v>
                </c:pt>
                <c:pt idx="94">
                  <c:v>7.5319630127115816E-2</c:v>
                </c:pt>
                <c:pt idx="95">
                  <c:v>6.0007577037681156E-2</c:v>
                </c:pt>
                <c:pt idx="96">
                  <c:v>4.4686145978941723E-2</c:v>
                </c:pt>
                <c:pt idx="97">
                  <c:v>5.5803636827763001E-2</c:v>
                </c:pt>
                <c:pt idx="98">
                  <c:v>4.3217321942528232E-2</c:v>
                </c:pt>
                <c:pt idx="99">
                  <c:v>5.3804477305405593E-2</c:v>
                </c:pt>
                <c:pt idx="100">
                  <c:v>5.8584949982779487E-2</c:v>
                </c:pt>
                <c:pt idx="101">
                  <c:v>6.1537835246776404E-2</c:v>
                </c:pt>
                <c:pt idx="102">
                  <c:v>3.3182754776934234E-2</c:v>
                </c:pt>
                <c:pt idx="103">
                  <c:v>-2.9021718304063446E-2</c:v>
                </c:pt>
                <c:pt idx="104">
                  <c:v>-9.3991674020536597E-2</c:v>
                </c:pt>
                <c:pt idx="105">
                  <c:v>-0.15360340845816062</c:v>
                </c:pt>
                <c:pt idx="106">
                  <c:v>-0.20298814169924509</c:v>
                </c:pt>
                <c:pt idx="107">
                  <c:v>-0.22239079390066088</c:v>
                </c:pt>
                <c:pt idx="108">
                  <c:v>-0.2153780592013107</c:v>
                </c:pt>
                <c:pt idx="109">
                  <c:v>-0.20733446836417471</c:v>
                </c:pt>
                <c:pt idx="110">
                  <c:v>-0.14916527669539043</c:v>
                </c:pt>
                <c:pt idx="111">
                  <c:v>-4.5438009673833754E-2</c:v>
                </c:pt>
                <c:pt idx="112">
                  <c:v>7.0720677852719835E-2</c:v>
                </c:pt>
                <c:pt idx="113">
                  <c:v>0.16229841306662424</c:v>
                </c:pt>
                <c:pt idx="114">
                  <c:v>0.21193122623337041</c:v>
                </c:pt>
                <c:pt idx="115">
                  <c:v>0.21409634638132527</c:v>
                </c:pt>
                <c:pt idx="116">
                  <c:v>0.20144213579625614</c:v>
                </c:pt>
                <c:pt idx="117">
                  <c:v>0.20383066745543921</c:v>
                </c:pt>
                <c:pt idx="118">
                  <c:v>0.20118735369208743</c:v>
                </c:pt>
                <c:pt idx="119">
                  <c:v>0.2018245403666066</c:v>
                </c:pt>
                <c:pt idx="120">
                  <c:v>0.19044739992498294</c:v>
                </c:pt>
                <c:pt idx="121">
                  <c:v>0.19465840058476144</c:v>
                </c:pt>
                <c:pt idx="122">
                  <c:v>0.19914218900712943</c:v>
                </c:pt>
                <c:pt idx="123">
                  <c:v>0.16370903110118024</c:v>
                </c:pt>
                <c:pt idx="124">
                  <c:v>0.15381176289202669</c:v>
                </c:pt>
                <c:pt idx="125">
                  <c:v>0.15561998504390653</c:v>
                </c:pt>
                <c:pt idx="126">
                  <c:v>0.13528186802829054</c:v>
                </c:pt>
                <c:pt idx="127">
                  <c:v>0.13485149489317241</c:v>
                </c:pt>
                <c:pt idx="128">
                  <c:v>0.132902014219415</c:v>
                </c:pt>
                <c:pt idx="129">
                  <c:v>0.13524018403797913</c:v>
                </c:pt>
                <c:pt idx="130">
                  <c:v>0.15754239066577677</c:v>
                </c:pt>
                <c:pt idx="131">
                  <c:v>0.17009473737833578</c:v>
                </c:pt>
                <c:pt idx="132">
                  <c:v>0.14723484753827751</c:v>
                </c:pt>
                <c:pt idx="133">
                  <c:v>0.10707728960309547</c:v>
                </c:pt>
                <c:pt idx="134">
                  <c:v>6.4249788256336884E-2</c:v>
                </c:pt>
                <c:pt idx="135">
                  <c:v>4.6900832672928175E-2</c:v>
                </c:pt>
                <c:pt idx="136">
                  <c:v>7.6307859353741583E-2</c:v>
                </c:pt>
                <c:pt idx="137">
                  <c:v>0.10265787404293683</c:v>
                </c:pt>
                <c:pt idx="138">
                  <c:v>0.1823225299776246</c:v>
                </c:pt>
                <c:pt idx="139">
                  <c:v>0.24624335858896429</c:v>
                </c:pt>
                <c:pt idx="140">
                  <c:v>0.30433607657833733</c:v>
                </c:pt>
                <c:pt idx="141">
                  <c:v>0.37974817776089298</c:v>
                </c:pt>
                <c:pt idx="142">
                  <c:v>0.43930776336313415</c:v>
                </c:pt>
                <c:pt idx="143">
                  <c:v>0.43653411703511608</c:v>
                </c:pt>
                <c:pt idx="144">
                  <c:v>0.38589143517055502</c:v>
                </c:pt>
                <c:pt idx="145">
                  <c:v>0.36565665303261846</c:v>
                </c:pt>
              </c:numCache>
            </c:numRef>
          </c:val>
          <c:smooth val="1"/>
        </c:ser>
        <c:ser>
          <c:idx val="10"/>
          <c:order val="10"/>
          <c:tx>
            <c:strRef>
              <c:f>Sheet1!$AK$1</c:f>
              <c:strCache>
                <c:ptCount val="1"/>
                <c:pt idx="0">
                  <c:v>MIROCESM</c:v>
                </c:pt>
              </c:strCache>
            </c:strRef>
          </c:tx>
          <c:spPr>
            <a:ln w="1270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Sheet1!$AK$2:$AK$154</c:f>
              <c:numCache>
                <c:formatCode>General</c:formatCode>
                <c:ptCount val="153"/>
                <c:pt idx="0">
                  <c:v>-9.4193233563530904E-2</c:v>
                </c:pt>
                <c:pt idx="1">
                  <c:v>-0.10555784979659055</c:v>
                </c:pt>
                <c:pt idx="2">
                  <c:v>-6.8690457656434403E-2</c:v>
                </c:pt>
                <c:pt idx="3">
                  <c:v>-4.5321783739461954E-2</c:v>
                </c:pt>
                <c:pt idx="4">
                  <c:v>1.918513975996218E-2</c:v>
                </c:pt>
                <c:pt idx="5">
                  <c:v>8.3912504565995513E-2</c:v>
                </c:pt>
                <c:pt idx="6">
                  <c:v>0.15503552870259524</c:v>
                </c:pt>
                <c:pt idx="7">
                  <c:v>0.20090424978026969</c:v>
                </c:pt>
                <c:pt idx="8">
                  <c:v>0.18415160046783036</c:v>
                </c:pt>
                <c:pt idx="9">
                  <c:v>0.20741397433795741</c:v>
                </c:pt>
                <c:pt idx="10">
                  <c:v>0.22496572668085915</c:v>
                </c:pt>
                <c:pt idx="11">
                  <c:v>0.21195331800195144</c:v>
                </c:pt>
                <c:pt idx="12">
                  <c:v>0.2085346019983417</c:v>
                </c:pt>
                <c:pt idx="13">
                  <c:v>0.19028353220074287</c:v>
                </c:pt>
                <c:pt idx="14">
                  <c:v>0.11892517126258559</c:v>
                </c:pt>
                <c:pt idx="15">
                  <c:v>7.157553602952961E-2</c:v>
                </c:pt>
                <c:pt idx="16">
                  <c:v>2.5214575712881205E-2</c:v>
                </c:pt>
                <c:pt idx="17">
                  <c:v>-5.5518679881332605E-2</c:v>
                </c:pt>
                <c:pt idx="18">
                  <c:v>-0.10555206993489996</c:v>
                </c:pt>
                <c:pt idx="19">
                  <c:v>-0.10195802761207223</c:v>
                </c:pt>
                <c:pt idx="20">
                  <c:v>-4.222720796379708E-2</c:v>
                </c:pt>
                <c:pt idx="21">
                  <c:v>-1.3551915553669811E-2</c:v>
                </c:pt>
                <c:pt idx="22">
                  <c:v>-2.4442769848109752E-2</c:v>
                </c:pt>
                <c:pt idx="23">
                  <c:v>1.7147705460657088E-2</c:v>
                </c:pt>
                <c:pt idx="24">
                  <c:v>-5.7693427061417134E-2</c:v>
                </c:pt>
                <c:pt idx="25">
                  <c:v>-0.14454913290589899</c:v>
                </c:pt>
                <c:pt idx="26">
                  <c:v>-0.15862153882658947</c:v>
                </c:pt>
                <c:pt idx="27">
                  <c:v>-0.15180636477955897</c:v>
                </c:pt>
                <c:pt idx="28">
                  <c:v>-0.17703353024893739</c:v>
                </c:pt>
                <c:pt idx="29">
                  <c:v>-0.19465346788525836</c:v>
                </c:pt>
                <c:pt idx="30">
                  <c:v>-0.16062341485026471</c:v>
                </c:pt>
                <c:pt idx="31">
                  <c:v>-9.2729402888091728E-2</c:v>
                </c:pt>
                <c:pt idx="32">
                  <c:v>-2.4218295402563591E-2</c:v>
                </c:pt>
                <c:pt idx="33">
                  <c:v>3.6272733557823761E-2</c:v>
                </c:pt>
                <c:pt idx="34">
                  <c:v>0.14544677821826321</c:v>
                </c:pt>
                <c:pt idx="35">
                  <c:v>0.14338695245480221</c:v>
                </c:pt>
                <c:pt idx="36">
                  <c:v>0.13069455956197179</c:v>
                </c:pt>
                <c:pt idx="37">
                  <c:v>0.11647412814556196</c:v>
                </c:pt>
                <c:pt idx="38">
                  <c:v>0.10617572298847169</c:v>
                </c:pt>
                <c:pt idx="39">
                  <c:v>0.11781009996652453</c:v>
                </c:pt>
                <c:pt idx="40">
                  <c:v>0.10461768459845996</c:v>
                </c:pt>
                <c:pt idx="41">
                  <c:v>0.1302121290354897</c:v>
                </c:pt>
                <c:pt idx="42">
                  <c:v>0.15433787015597841</c:v>
                </c:pt>
                <c:pt idx="43">
                  <c:v>0.11136256520655467</c:v>
                </c:pt>
                <c:pt idx="44">
                  <c:v>6.2869212420790813E-2</c:v>
                </c:pt>
                <c:pt idx="45">
                  <c:v>5.3982018751898182E-2</c:v>
                </c:pt>
                <c:pt idx="46">
                  <c:v>2.7610343479129499E-2</c:v>
                </c:pt>
                <c:pt idx="47">
                  <c:v>3.3975241455463649E-2</c:v>
                </c:pt>
                <c:pt idx="48">
                  <c:v>-1.1037567877909792E-2</c:v>
                </c:pt>
                <c:pt idx="49">
                  <c:v>-1.8474238798453221E-2</c:v>
                </c:pt>
                <c:pt idx="50">
                  <c:v>5.2320737989924619E-3</c:v>
                </c:pt>
                <c:pt idx="51">
                  <c:v>2.3868493831428254E-2</c:v>
                </c:pt>
                <c:pt idx="52">
                  <c:v>0.1155272304946881</c:v>
                </c:pt>
                <c:pt idx="53">
                  <c:v>0.19736488134401139</c:v>
                </c:pt>
                <c:pt idx="54">
                  <c:v>0.20432200863016314</c:v>
                </c:pt>
                <c:pt idx="55">
                  <c:v>0.21769381562489945</c:v>
                </c:pt>
                <c:pt idx="56">
                  <c:v>0.2417107237666532</c:v>
                </c:pt>
                <c:pt idx="57">
                  <c:v>0.20191603660307944</c:v>
                </c:pt>
                <c:pt idx="58">
                  <c:v>0.18357097310006831</c:v>
                </c:pt>
                <c:pt idx="59">
                  <c:v>0.14804380687578494</c:v>
                </c:pt>
                <c:pt idx="60">
                  <c:v>0.11632758739114984</c:v>
                </c:pt>
                <c:pt idx="61">
                  <c:v>5.7578307849662162E-2</c:v>
                </c:pt>
                <c:pt idx="62">
                  <c:v>-5.2279109671923745E-3</c:v>
                </c:pt>
                <c:pt idx="63">
                  <c:v>2.9866049879557401E-3</c:v>
                </c:pt>
                <c:pt idx="64">
                  <c:v>2.006772367690098E-3</c:v>
                </c:pt>
                <c:pt idx="65">
                  <c:v>-2.5297272118506801E-2</c:v>
                </c:pt>
                <c:pt idx="66">
                  <c:v>-2.7618972335823215E-2</c:v>
                </c:pt>
                <c:pt idx="67">
                  <c:v>-2.5119450893892534E-2</c:v>
                </c:pt>
                <c:pt idx="68">
                  <c:v>-3.9392201693345605E-2</c:v>
                </c:pt>
                <c:pt idx="69">
                  <c:v>-2.5071467047382782E-2</c:v>
                </c:pt>
                <c:pt idx="70">
                  <c:v>4.197156535644668E-2</c:v>
                </c:pt>
                <c:pt idx="71">
                  <c:v>8.2039324309644945E-2</c:v>
                </c:pt>
                <c:pt idx="72">
                  <c:v>6.369173890880446E-2</c:v>
                </c:pt>
                <c:pt idx="73">
                  <c:v>7.2706367705968902E-2</c:v>
                </c:pt>
                <c:pt idx="74">
                  <c:v>9.5847409759266561E-2</c:v>
                </c:pt>
                <c:pt idx="75">
                  <c:v>0.11476673974048089</c:v>
                </c:pt>
                <c:pt idx="76">
                  <c:v>0.11090026903088544</c:v>
                </c:pt>
                <c:pt idx="77">
                  <c:v>0.10718868728922251</c:v>
                </c:pt>
                <c:pt idx="78">
                  <c:v>0.11982583947422269</c:v>
                </c:pt>
                <c:pt idx="79">
                  <c:v>8.6756871703673619E-2</c:v>
                </c:pt>
                <c:pt idx="80">
                  <c:v>6.2175825975759054E-2</c:v>
                </c:pt>
                <c:pt idx="81">
                  <c:v>6.704869352130241E-2</c:v>
                </c:pt>
                <c:pt idx="82">
                  <c:v>7.1993040135028871E-2</c:v>
                </c:pt>
                <c:pt idx="83">
                  <c:v>5.8510854063614302E-2</c:v>
                </c:pt>
                <c:pt idx="84">
                  <c:v>0.11347871634508508</c:v>
                </c:pt>
                <c:pt idx="85">
                  <c:v>0.12424379885138165</c:v>
                </c:pt>
                <c:pt idx="86">
                  <c:v>0.14220265160883805</c:v>
                </c:pt>
                <c:pt idx="87">
                  <c:v>0.1129669620329715</c:v>
                </c:pt>
                <c:pt idx="88">
                  <c:v>0.12014867725712849</c:v>
                </c:pt>
                <c:pt idx="89">
                  <c:v>0.14785414218153781</c:v>
                </c:pt>
                <c:pt idx="90">
                  <c:v>0.1355886439495321</c:v>
                </c:pt>
                <c:pt idx="91">
                  <c:v>0.11210764455653822</c:v>
                </c:pt>
                <c:pt idx="92">
                  <c:v>8.7359658346534017E-2</c:v>
                </c:pt>
                <c:pt idx="93">
                  <c:v>1.6261537951620171E-2</c:v>
                </c:pt>
                <c:pt idx="94">
                  <c:v>-2.1535608453718692E-2</c:v>
                </c:pt>
                <c:pt idx="95">
                  <c:v>-3.2371420475135006E-2</c:v>
                </c:pt>
                <c:pt idx="96">
                  <c:v>-4.4543091314668513E-2</c:v>
                </c:pt>
                <c:pt idx="97">
                  <c:v>-2.7275055252243829E-2</c:v>
                </c:pt>
                <c:pt idx="98">
                  <c:v>-2.7030615130006052E-2</c:v>
                </c:pt>
                <c:pt idx="99">
                  <c:v>-2.2364425334360769E-2</c:v>
                </c:pt>
                <c:pt idx="100">
                  <c:v>1.2927708114108238E-2</c:v>
                </c:pt>
                <c:pt idx="101">
                  <c:v>3.8449996989206342E-2</c:v>
                </c:pt>
                <c:pt idx="102">
                  <c:v>3.9161052549747249E-2</c:v>
                </c:pt>
                <c:pt idx="103">
                  <c:v>6.0712960013364542E-2</c:v>
                </c:pt>
                <c:pt idx="104">
                  <c:v>-3.0657995952724251E-2</c:v>
                </c:pt>
                <c:pt idx="105">
                  <c:v>-8.9757838598505377E-2</c:v>
                </c:pt>
                <c:pt idx="106">
                  <c:v>-0.14423497437260271</c:v>
                </c:pt>
                <c:pt idx="107">
                  <c:v>-0.12998453667564275</c:v>
                </c:pt>
                <c:pt idx="108">
                  <c:v>-0.12799852694278152</c:v>
                </c:pt>
                <c:pt idx="109">
                  <c:v>-0.12399535501087516</c:v>
                </c:pt>
                <c:pt idx="110">
                  <c:v>-0.10399170762287192</c:v>
                </c:pt>
                <c:pt idx="111">
                  <c:v>-1.8159568739086543E-2</c:v>
                </c:pt>
                <c:pt idx="112">
                  <c:v>5.8225959230152648E-2</c:v>
                </c:pt>
                <c:pt idx="113">
                  <c:v>0.13150235842616098</c:v>
                </c:pt>
                <c:pt idx="114">
                  <c:v>0.20733171568364617</c:v>
                </c:pt>
                <c:pt idx="115">
                  <c:v>0.21175562539928028</c:v>
                </c:pt>
                <c:pt idx="116">
                  <c:v>0.17972929173323682</c:v>
                </c:pt>
                <c:pt idx="117">
                  <c:v>0.19156872551501958</c:v>
                </c:pt>
                <c:pt idx="118">
                  <c:v>0.22437401344039171</c:v>
                </c:pt>
                <c:pt idx="119">
                  <c:v>0.22552762730710113</c:v>
                </c:pt>
                <c:pt idx="120">
                  <c:v>0.15343451246162337</c:v>
                </c:pt>
                <c:pt idx="121">
                  <c:v>0.12757483786823542</c:v>
                </c:pt>
                <c:pt idx="122">
                  <c:v>0.10847076596110171</c:v>
                </c:pt>
                <c:pt idx="123">
                  <c:v>8.1408572371379745E-2</c:v>
                </c:pt>
                <c:pt idx="124">
                  <c:v>7.1955045113352448E-2</c:v>
                </c:pt>
                <c:pt idx="125">
                  <c:v>7.179872268689938E-2</c:v>
                </c:pt>
                <c:pt idx="126">
                  <c:v>0.10784071980082895</c:v>
                </c:pt>
                <c:pt idx="127">
                  <c:v>0.11356256948182362</c:v>
                </c:pt>
                <c:pt idx="128">
                  <c:v>0.17717900168992878</c:v>
                </c:pt>
                <c:pt idx="129">
                  <c:v>0.19113993215493871</c:v>
                </c:pt>
                <c:pt idx="130">
                  <c:v>0.23175265553579949</c:v>
                </c:pt>
                <c:pt idx="131">
                  <c:v>0.22644302431517654</c:v>
                </c:pt>
                <c:pt idx="132">
                  <c:v>0.1483329754128182</c:v>
                </c:pt>
                <c:pt idx="133">
                  <c:v>7.5509864735301524E-2</c:v>
                </c:pt>
                <c:pt idx="134">
                  <c:v>2.3121321855025873E-2</c:v>
                </c:pt>
                <c:pt idx="135">
                  <c:v>-2.3435525895902799E-2</c:v>
                </c:pt>
                <c:pt idx="136">
                  <c:v>-1.3965719351464905E-2</c:v>
                </c:pt>
                <c:pt idx="137">
                  <c:v>2.1476659823094456E-2</c:v>
                </c:pt>
                <c:pt idx="138">
                  <c:v>7.8199423443559291E-2</c:v>
                </c:pt>
                <c:pt idx="139">
                  <c:v>0.10594990603951042</c:v>
                </c:pt>
                <c:pt idx="140">
                  <c:v>0.16968236778749413</c:v>
                </c:pt>
                <c:pt idx="141">
                  <c:v>0.23011506785047386</c:v>
                </c:pt>
                <c:pt idx="142">
                  <c:v>0.29824604919811576</c:v>
                </c:pt>
                <c:pt idx="143">
                  <c:v>0.23182090494291377</c:v>
                </c:pt>
                <c:pt idx="144">
                  <c:v>0.18134730243092825</c:v>
                </c:pt>
                <c:pt idx="145">
                  <c:v>0.17143121964297994</c:v>
                </c:pt>
              </c:numCache>
            </c:numRef>
          </c:val>
          <c:smooth val="1"/>
        </c:ser>
        <c:ser>
          <c:idx val="11"/>
          <c:order val="11"/>
          <c:tx>
            <c:strRef>
              <c:f>Sheet1!$AL$1</c:f>
              <c:strCache>
                <c:ptCount val="1"/>
                <c:pt idx="0">
                  <c:v>MPIESMP</c:v>
                </c:pt>
              </c:strCache>
            </c:strRef>
          </c:tx>
          <c:spPr>
            <a:ln w="12700" cap="rnd">
              <a:solidFill>
                <a:schemeClr val="accent6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Sheet1!$AL$2:$AL$154</c:f>
              <c:numCache>
                <c:formatCode>General</c:formatCode>
                <c:ptCount val="153"/>
                <c:pt idx="0">
                  <c:v>-0.15946826191212518</c:v>
                </c:pt>
                <c:pt idx="1">
                  <c:v>-0.11769639345869819</c:v>
                </c:pt>
                <c:pt idx="2">
                  <c:v>-4.7032461014323547E-2</c:v>
                </c:pt>
                <c:pt idx="3">
                  <c:v>1.1186368126639173E-2</c:v>
                </c:pt>
                <c:pt idx="4">
                  <c:v>8.2897724161810363E-2</c:v>
                </c:pt>
                <c:pt idx="5">
                  <c:v>0.12538404694903868</c:v>
                </c:pt>
                <c:pt idx="6">
                  <c:v>0.1943512363542349</c:v>
                </c:pt>
                <c:pt idx="7">
                  <c:v>0.22290056493024937</c:v>
                </c:pt>
                <c:pt idx="8">
                  <c:v>0.21109877224903426</c:v>
                </c:pt>
                <c:pt idx="9">
                  <c:v>0.15476121309742644</c:v>
                </c:pt>
                <c:pt idx="10">
                  <c:v>0.11930671411037141</c:v>
                </c:pt>
                <c:pt idx="11">
                  <c:v>0.10425011957350372</c:v>
                </c:pt>
                <c:pt idx="12">
                  <c:v>9.6931463606150944E-2</c:v>
                </c:pt>
                <c:pt idx="13">
                  <c:v>6.2232896136817678E-2</c:v>
                </c:pt>
                <c:pt idx="14">
                  <c:v>2.8717962376269352E-2</c:v>
                </c:pt>
                <c:pt idx="15">
                  <c:v>8.5611228859818877E-3</c:v>
                </c:pt>
                <c:pt idx="16">
                  <c:v>-2.634587503967491E-2</c:v>
                </c:pt>
                <c:pt idx="17">
                  <c:v>-4.6792785589387473E-2</c:v>
                </c:pt>
                <c:pt idx="18">
                  <c:v>-6.8873084795253919E-2</c:v>
                </c:pt>
                <c:pt idx="19">
                  <c:v>-5.3499669773896592E-2</c:v>
                </c:pt>
                <c:pt idx="20">
                  <c:v>-4.6301698215147513E-2</c:v>
                </c:pt>
                <c:pt idx="21">
                  <c:v>-4.5966407170689803E-2</c:v>
                </c:pt>
                <c:pt idx="22">
                  <c:v>1.0774656669067517E-3</c:v>
                </c:pt>
                <c:pt idx="23">
                  <c:v>5.3321263440152457E-2</c:v>
                </c:pt>
                <c:pt idx="24">
                  <c:v>-4.5368061843385508E-2</c:v>
                </c:pt>
                <c:pt idx="25">
                  <c:v>-0.12998439800235378</c:v>
                </c:pt>
                <c:pt idx="26">
                  <c:v>-0.15515395609124041</c:v>
                </c:pt>
                <c:pt idx="27">
                  <c:v>-0.1618269926984657</c:v>
                </c:pt>
                <c:pt idx="28">
                  <c:v>-0.14038315181439925</c:v>
                </c:pt>
                <c:pt idx="29">
                  <c:v>-0.13184599584448525</c:v>
                </c:pt>
                <c:pt idx="30">
                  <c:v>-8.2194565491137267E-2</c:v>
                </c:pt>
                <c:pt idx="31">
                  <c:v>-1.1876351045383432E-2</c:v>
                </c:pt>
                <c:pt idx="32">
                  <c:v>2.976982493403247E-2</c:v>
                </c:pt>
                <c:pt idx="33">
                  <c:v>0.11937407176112202</c:v>
                </c:pt>
                <c:pt idx="34">
                  <c:v>0.22513873923886168</c:v>
                </c:pt>
                <c:pt idx="35">
                  <c:v>0.19069368446421492</c:v>
                </c:pt>
                <c:pt idx="36">
                  <c:v>0.14342387212668348</c:v>
                </c:pt>
                <c:pt idx="37">
                  <c:v>0.10007980484461178</c:v>
                </c:pt>
                <c:pt idx="38">
                  <c:v>5.8211347031327562E-2</c:v>
                </c:pt>
                <c:pt idx="39">
                  <c:v>3.2861142709254262E-2</c:v>
                </c:pt>
                <c:pt idx="40">
                  <c:v>-1.066506203555918E-2</c:v>
                </c:pt>
                <c:pt idx="41">
                  <c:v>-3.8033062532605126E-2</c:v>
                </c:pt>
                <c:pt idx="42">
                  <c:v>-6.3123001460363662E-2</c:v>
                </c:pt>
                <c:pt idx="43">
                  <c:v>-9.6829441283642681E-2</c:v>
                </c:pt>
                <c:pt idx="44">
                  <c:v>-0.11172500856796767</c:v>
                </c:pt>
                <c:pt idx="45">
                  <c:v>-8.2773476161537032E-2</c:v>
                </c:pt>
                <c:pt idx="46">
                  <c:v>-6.5840423055809519E-2</c:v>
                </c:pt>
                <c:pt idx="47">
                  <c:v>-7.3942187545600934E-3</c:v>
                </c:pt>
                <c:pt idx="48">
                  <c:v>-4.2221942440780567E-3</c:v>
                </c:pt>
                <c:pt idx="49">
                  <c:v>2.2309006334784647E-2</c:v>
                </c:pt>
                <c:pt idx="50">
                  <c:v>8.2425493303425468E-2</c:v>
                </c:pt>
                <c:pt idx="51">
                  <c:v>0.15041716082111709</c:v>
                </c:pt>
                <c:pt idx="52">
                  <c:v>0.17717800121164762</c:v>
                </c:pt>
                <c:pt idx="53">
                  <c:v>0.17559090233681995</c:v>
                </c:pt>
                <c:pt idx="54">
                  <c:v>0.15060672235805467</c:v>
                </c:pt>
                <c:pt idx="55">
                  <c:v>0.16877094961013642</c:v>
                </c:pt>
                <c:pt idx="56">
                  <c:v>0.19501907998154069</c:v>
                </c:pt>
                <c:pt idx="57">
                  <c:v>0.17852276489159136</c:v>
                </c:pt>
                <c:pt idx="58">
                  <c:v>0.18056997477955489</c:v>
                </c:pt>
                <c:pt idx="59">
                  <c:v>0.16905923230906172</c:v>
                </c:pt>
                <c:pt idx="60">
                  <c:v>0.15870515810942215</c:v>
                </c:pt>
                <c:pt idx="61">
                  <c:v>0.12953824462564761</c:v>
                </c:pt>
                <c:pt idx="62">
                  <c:v>0.13373813855750319</c:v>
                </c:pt>
                <c:pt idx="63">
                  <c:v>9.7935179939484265E-2</c:v>
                </c:pt>
                <c:pt idx="64">
                  <c:v>4.8485583861698392E-2</c:v>
                </c:pt>
                <c:pt idx="65">
                  <c:v>3.0632240379577875E-4</c:v>
                </c:pt>
                <c:pt idx="66">
                  <c:v>-1.1048587564761883E-2</c:v>
                </c:pt>
                <c:pt idx="67">
                  <c:v>8.8401811311197027E-3</c:v>
                </c:pt>
                <c:pt idx="68">
                  <c:v>1.7874383780409628E-3</c:v>
                </c:pt>
                <c:pt idx="69">
                  <c:v>-1.4281094695584621E-2</c:v>
                </c:pt>
                <c:pt idx="70">
                  <c:v>9.1580647524324506E-4</c:v>
                </c:pt>
                <c:pt idx="71">
                  <c:v>3.6236543210324081E-2</c:v>
                </c:pt>
                <c:pt idx="72">
                  <c:v>2.2265077434946109E-3</c:v>
                </c:pt>
                <c:pt idx="73">
                  <c:v>5.0064575553821341E-3</c:v>
                </c:pt>
                <c:pt idx="74">
                  <c:v>-2.3880997663714772E-2</c:v>
                </c:pt>
                <c:pt idx="75">
                  <c:v>-1.8128620092914133E-2</c:v>
                </c:pt>
                <c:pt idx="76">
                  <c:v>3.1683905819330678E-2</c:v>
                </c:pt>
                <c:pt idx="77">
                  <c:v>3.0976536482512411E-2</c:v>
                </c:pt>
                <c:pt idx="78">
                  <c:v>5.8519147550626482E-2</c:v>
                </c:pt>
                <c:pt idx="79">
                  <c:v>8.162706313584546E-2</c:v>
                </c:pt>
                <c:pt idx="80">
                  <c:v>6.9110874734090333E-2</c:v>
                </c:pt>
                <c:pt idx="81">
                  <c:v>4.4779939716278763E-2</c:v>
                </c:pt>
                <c:pt idx="82">
                  <c:v>4.7146410598053863E-2</c:v>
                </c:pt>
                <c:pt idx="83">
                  <c:v>1.9980993208725036E-2</c:v>
                </c:pt>
                <c:pt idx="84">
                  <c:v>3.7599112320437292E-2</c:v>
                </c:pt>
                <c:pt idx="85">
                  <c:v>2.3524226238990777E-4</c:v>
                </c:pt>
                <c:pt idx="86">
                  <c:v>1.4702607874378536E-2</c:v>
                </c:pt>
                <c:pt idx="87">
                  <c:v>-6.6982623491891765E-4</c:v>
                </c:pt>
                <c:pt idx="88">
                  <c:v>-3.4370984940708664E-2</c:v>
                </c:pt>
                <c:pt idx="89">
                  <c:v>-2.437775031575793E-2</c:v>
                </c:pt>
                <c:pt idx="90">
                  <c:v>-1.6417953581461021E-2</c:v>
                </c:pt>
                <c:pt idx="91">
                  <c:v>-1.0489413574187516E-2</c:v>
                </c:pt>
                <c:pt idx="92">
                  <c:v>-3.7740415364122407E-3</c:v>
                </c:pt>
                <c:pt idx="93">
                  <c:v>-1.2235668960903359E-2</c:v>
                </c:pt>
                <c:pt idx="94">
                  <c:v>1.2998012035011166E-2</c:v>
                </c:pt>
                <c:pt idx="95">
                  <c:v>6.9329357045669629E-2</c:v>
                </c:pt>
                <c:pt idx="96">
                  <c:v>0.11042950231070207</c:v>
                </c:pt>
                <c:pt idx="97">
                  <c:v>0.17972681529534151</c:v>
                </c:pt>
                <c:pt idx="98">
                  <c:v>0.1632803254626759</c:v>
                </c:pt>
                <c:pt idx="99">
                  <c:v>0.11744582537287142</c:v>
                </c:pt>
                <c:pt idx="100">
                  <c:v>9.8389976302328153E-2</c:v>
                </c:pt>
                <c:pt idx="101">
                  <c:v>7.6736286576259333E-2</c:v>
                </c:pt>
                <c:pt idx="102">
                  <c:v>2.1157351710818048E-2</c:v>
                </c:pt>
                <c:pt idx="103">
                  <c:v>-3.9590786218375099E-2</c:v>
                </c:pt>
                <c:pt idx="104">
                  <c:v>-0.1744269886396749</c:v>
                </c:pt>
                <c:pt idx="105">
                  <c:v>-0.23273762948140694</c:v>
                </c:pt>
                <c:pt idx="106">
                  <c:v>-0.24572633340533456</c:v>
                </c:pt>
                <c:pt idx="107">
                  <c:v>-0.24331757287931574</c:v>
                </c:pt>
                <c:pt idx="108">
                  <c:v>-0.21827198684280424</c:v>
                </c:pt>
                <c:pt idx="109">
                  <c:v>-0.19378671799735431</c:v>
                </c:pt>
                <c:pt idx="110">
                  <c:v>-0.14856184739719491</c:v>
                </c:pt>
                <c:pt idx="111">
                  <c:v>-5.6726828720812535E-2</c:v>
                </c:pt>
                <c:pt idx="112">
                  <c:v>8.9040561823431605E-2</c:v>
                </c:pt>
                <c:pt idx="113">
                  <c:v>0.19902961982151088</c:v>
                </c:pt>
                <c:pt idx="114">
                  <c:v>0.21572562972468165</c:v>
                </c:pt>
                <c:pt idx="115">
                  <c:v>0.16375824742349923</c:v>
                </c:pt>
                <c:pt idx="116">
                  <c:v>0.13522309208219233</c:v>
                </c:pt>
                <c:pt idx="117">
                  <c:v>0.14132492357471316</c:v>
                </c:pt>
                <c:pt idx="118">
                  <c:v>0.16291016976557671</c:v>
                </c:pt>
                <c:pt idx="119">
                  <c:v>0.12847716902822909</c:v>
                </c:pt>
                <c:pt idx="120">
                  <c:v>9.1815538658444593E-2</c:v>
                </c:pt>
                <c:pt idx="121">
                  <c:v>8.9744423592797495E-2</c:v>
                </c:pt>
                <c:pt idx="122">
                  <c:v>0.12033171078131862</c:v>
                </c:pt>
                <c:pt idx="123">
                  <c:v>0.14228492080898422</c:v>
                </c:pt>
                <c:pt idx="124">
                  <c:v>0.17728750271409391</c:v>
                </c:pt>
                <c:pt idx="125">
                  <c:v>0.1494366126898119</c:v>
                </c:pt>
                <c:pt idx="126">
                  <c:v>9.9199150249474066E-2</c:v>
                </c:pt>
                <c:pt idx="127">
                  <c:v>7.2008099566772427E-2</c:v>
                </c:pt>
                <c:pt idx="128">
                  <c:v>0.10536759538913755</c:v>
                </c:pt>
                <c:pt idx="129">
                  <c:v>0.14274067069838089</c:v>
                </c:pt>
                <c:pt idx="130">
                  <c:v>0.14157897598034436</c:v>
                </c:pt>
                <c:pt idx="131">
                  <c:v>0.11832350152716663</c:v>
                </c:pt>
                <c:pt idx="132">
                  <c:v>8.9772518512078292E-2</c:v>
                </c:pt>
                <c:pt idx="133">
                  <c:v>4.1520645547178242E-2</c:v>
                </c:pt>
                <c:pt idx="134">
                  <c:v>8.7025050286859106E-3</c:v>
                </c:pt>
                <c:pt idx="135">
                  <c:v>5.5581604532279412E-4</c:v>
                </c:pt>
                <c:pt idx="136">
                  <c:v>2.6508556606811493E-2</c:v>
                </c:pt>
                <c:pt idx="137">
                  <c:v>3.631245718781969E-2</c:v>
                </c:pt>
                <c:pt idx="138">
                  <c:v>6.0574548489341566E-2</c:v>
                </c:pt>
                <c:pt idx="139">
                  <c:v>0.15095449549589654</c:v>
                </c:pt>
                <c:pt idx="140">
                  <c:v>0.2138799830055767</c:v>
                </c:pt>
                <c:pt idx="141">
                  <c:v>0.27754012101471381</c:v>
                </c:pt>
                <c:pt idx="142">
                  <c:v>0.33201906303105966</c:v>
                </c:pt>
                <c:pt idx="143">
                  <c:v>0.33516978258636732</c:v>
                </c:pt>
                <c:pt idx="144">
                  <c:v>0.26953251147217128</c:v>
                </c:pt>
                <c:pt idx="145">
                  <c:v>0.26405318744478662</c:v>
                </c:pt>
              </c:numCache>
            </c:numRef>
          </c:val>
          <c:smooth val="1"/>
        </c:ser>
        <c:ser>
          <c:idx val="12"/>
          <c:order val="12"/>
          <c:tx>
            <c:strRef>
              <c:f>Sheet1!$AM$1</c:f>
              <c:strCache>
                <c:ptCount val="1"/>
                <c:pt idx="0">
                  <c:v>MPIESM</c:v>
                </c:pt>
              </c:strCache>
            </c:strRef>
          </c:tx>
          <c:spPr>
            <a:ln w="12700" cap="rnd">
              <a:solidFill>
                <a:schemeClr val="accent1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Sheet1!$AM$2:$AM$154</c:f>
              <c:numCache>
                <c:formatCode>General</c:formatCode>
                <c:ptCount val="153"/>
                <c:pt idx="0">
                  <c:v>-8.3133063794286199E-2</c:v>
                </c:pt>
                <c:pt idx="1">
                  <c:v>-4.4900090031691653E-2</c:v>
                </c:pt>
                <c:pt idx="2">
                  <c:v>-3.0691406486753569E-2</c:v>
                </c:pt>
                <c:pt idx="3">
                  <c:v>2.9915527115670425E-4</c:v>
                </c:pt>
                <c:pt idx="4">
                  <c:v>4.5833281608821587E-2</c:v>
                </c:pt>
                <c:pt idx="5">
                  <c:v>8.5444063946233731E-2</c:v>
                </c:pt>
                <c:pt idx="6">
                  <c:v>9.013917645911651E-2</c:v>
                </c:pt>
                <c:pt idx="7">
                  <c:v>0.11023284416985414</c:v>
                </c:pt>
                <c:pt idx="8">
                  <c:v>0.12389822157388995</c:v>
                </c:pt>
                <c:pt idx="9">
                  <c:v>8.4415626949712663E-2</c:v>
                </c:pt>
                <c:pt idx="10">
                  <c:v>7.9036091285229981E-2</c:v>
                </c:pt>
                <c:pt idx="11">
                  <c:v>6.1789515839361014E-2</c:v>
                </c:pt>
                <c:pt idx="12">
                  <c:v>6.8656954811586984E-2</c:v>
                </c:pt>
                <c:pt idx="13">
                  <c:v>3.9868719009320312E-2</c:v>
                </c:pt>
                <c:pt idx="14">
                  <c:v>4.3482535154344533E-2</c:v>
                </c:pt>
                <c:pt idx="15">
                  <c:v>5.7525590404336184E-2</c:v>
                </c:pt>
                <c:pt idx="16">
                  <c:v>7.56379416920238E-2</c:v>
                </c:pt>
                <c:pt idx="17">
                  <c:v>4.1306187887040831E-2</c:v>
                </c:pt>
                <c:pt idx="18">
                  <c:v>3.7900680454582475E-2</c:v>
                </c:pt>
                <c:pt idx="19">
                  <c:v>3.1033184229507012E-3</c:v>
                </c:pt>
                <c:pt idx="20">
                  <c:v>-4.5926927159363487E-2</c:v>
                </c:pt>
                <c:pt idx="21">
                  <c:v>-7.613576556776977E-2</c:v>
                </c:pt>
                <c:pt idx="22">
                  <c:v>-9.0364983295972298E-2</c:v>
                </c:pt>
                <c:pt idx="23">
                  <c:v>-0.14011035952037326</c:v>
                </c:pt>
                <c:pt idx="24">
                  <c:v>-0.27361342068863265</c:v>
                </c:pt>
                <c:pt idx="25">
                  <c:v>-0.35581863329053265</c:v>
                </c:pt>
                <c:pt idx="26">
                  <c:v>-0.35872471682828982</c:v>
                </c:pt>
                <c:pt idx="27">
                  <c:v>-0.34269291341184732</c:v>
                </c:pt>
                <c:pt idx="28">
                  <c:v>-0.29602511418589661</c:v>
                </c:pt>
                <c:pt idx="29">
                  <c:v>-0.19627723662493041</c:v>
                </c:pt>
                <c:pt idx="30">
                  <c:v>-0.11363450348388024</c:v>
                </c:pt>
                <c:pt idx="31">
                  <c:v>-1.7177653954838994E-2</c:v>
                </c:pt>
                <c:pt idx="32">
                  <c:v>9.8248521060057006E-2</c:v>
                </c:pt>
                <c:pt idx="33">
                  <c:v>0.24751728021128644</c:v>
                </c:pt>
                <c:pt idx="34">
                  <c:v>0.35839974890533122</c:v>
                </c:pt>
                <c:pt idx="35">
                  <c:v>0.34862424743475384</c:v>
                </c:pt>
                <c:pt idx="36">
                  <c:v>0.26589500451344333</c:v>
                </c:pt>
                <c:pt idx="37">
                  <c:v>0.18236430892770183</c:v>
                </c:pt>
                <c:pt idx="38">
                  <c:v>7.4045891658665791E-2</c:v>
                </c:pt>
                <c:pt idx="39">
                  <c:v>1.9512912271137165E-2</c:v>
                </c:pt>
                <c:pt idx="40">
                  <c:v>-4.312498291361138E-3</c:v>
                </c:pt>
                <c:pt idx="41">
                  <c:v>-1.9867258655712806E-2</c:v>
                </c:pt>
                <c:pt idx="42">
                  <c:v>-2.9708957898022005E-2</c:v>
                </c:pt>
                <c:pt idx="43">
                  <c:v>-5.3510909741062693E-2</c:v>
                </c:pt>
                <c:pt idx="44">
                  <c:v>-6.7570084102873032E-2</c:v>
                </c:pt>
                <c:pt idx="45">
                  <c:v>-5.1508608009837836E-2</c:v>
                </c:pt>
                <c:pt idx="46">
                  <c:v>-2.4200044636031822E-3</c:v>
                </c:pt>
                <c:pt idx="47">
                  <c:v>3.9812319637490885E-2</c:v>
                </c:pt>
                <c:pt idx="48">
                  <c:v>4.8107238998833429E-2</c:v>
                </c:pt>
                <c:pt idx="49">
                  <c:v>5.1085834181206879E-2</c:v>
                </c:pt>
                <c:pt idx="50">
                  <c:v>8.8756544526006509E-2</c:v>
                </c:pt>
                <c:pt idx="51">
                  <c:v>0.11774336472099253</c:v>
                </c:pt>
                <c:pt idx="52">
                  <c:v>0.13838631272523177</c:v>
                </c:pt>
                <c:pt idx="53">
                  <c:v>0.15021633897971401</c:v>
                </c:pt>
                <c:pt idx="54">
                  <c:v>0.14446114543670013</c:v>
                </c:pt>
                <c:pt idx="55">
                  <c:v>0.12258070432407671</c:v>
                </c:pt>
                <c:pt idx="56">
                  <c:v>8.1565211577779545E-2</c:v>
                </c:pt>
                <c:pt idx="57">
                  <c:v>4.9185659250938499E-2</c:v>
                </c:pt>
                <c:pt idx="58">
                  <c:v>5.5217318579408148E-2</c:v>
                </c:pt>
                <c:pt idx="59">
                  <c:v>5.8664918524025222E-2</c:v>
                </c:pt>
                <c:pt idx="60">
                  <c:v>4.2710036130991738E-2</c:v>
                </c:pt>
                <c:pt idx="61">
                  <c:v>3.1979880442947826E-2</c:v>
                </c:pt>
                <c:pt idx="62">
                  <c:v>3.1850302537656992E-2</c:v>
                </c:pt>
                <c:pt idx="63">
                  <c:v>7.0173031949939575E-3</c:v>
                </c:pt>
                <c:pt idx="64">
                  <c:v>-2.0256418134401159E-2</c:v>
                </c:pt>
                <c:pt idx="65">
                  <c:v>-5.5425056989818484E-2</c:v>
                </c:pt>
                <c:pt idx="66">
                  <c:v>-5.9530116703931504E-2</c:v>
                </c:pt>
                <c:pt idx="67">
                  <c:v>-4.5007854550149003E-2</c:v>
                </c:pt>
                <c:pt idx="68">
                  <c:v>-1.6716725320092749E-2</c:v>
                </c:pt>
                <c:pt idx="69">
                  <c:v>2.5124676975819011E-2</c:v>
                </c:pt>
                <c:pt idx="70">
                  <c:v>4.0953030551368334E-2</c:v>
                </c:pt>
                <c:pt idx="71">
                  <c:v>7.6743243316546333E-2</c:v>
                </c:pt>
                <c:pt idx="72">
                  <c:v>4.6931233485996073E-2</c:v>
                </c:pt>
                <c:pt idx="73">
                  <c:v>1.78538996735545E-2</c:v>
                </c:pt>
                <c:pt idx="74">
                  <c:v>-1.977289517809282E-2</c:v>
                </c:pt>
                <c:pt idx="75">
                  <c:v>-2.8411964796403996E-2</c:v>
                </c:pt>
                <c:pt idx="76">
                  <c:v>-5.4380293749081862E-2</c:v>
                </c:pt>
                <c:pt idx="77">
                  <c:v>-7.8008288589437189E-2</c:v>
                </c:pt>
                <c:pt idx="78">
                  <c:v>-9.2027627487565183E-2</c:v>
                </c:pt>
                <c:pt idx="79">
                  <c:v>-6.0331614828053534E-2</c:v>
                </c:pt>
                <c:pt idx="80">
                  <c:v>-2.0048875105857296E-2</c:v>
                </c:pt>
                <c:pt idx="81">
                  <c:v>1.8672624875815363E-2</c:v>
                </c:pt>
                <c:pt idx="82">
                  <c:v>9.60322086979159E-2</c:v>
                </c:pt>
                <c:pt idx="83">
                  <c:v>9.4262333786513067E-2</c:v>
                </c:pt>
                <c:pt idx="84">
                  <c:v>6.0734913603949107E-2</c:v>
                </c:pt>
                <c:pt idx="85">
                  <c:v>3.474644744178941E-2</c:v>
                </c:pt>
                <c:pt idx="86">
                  <c:v>8.3168760216423748E-2</c:v>
                </c:pt>
                <c:pt idx="87">
                  <c:v>0.11859135250749506</c:v>
                </c:pt>
                <c:pt idx="88">
                  <c:v>0.12533825191763961</c:v>
                </c:pt>
                <c:pt idx="89">
                  <c:v>8.7131854942378184E-2</c:v>
                </c:pt>
                <c:pt idx="90">
                  <c:v>4.9139749623423996E-2</c:v>
                </c:pt>
                <c:pt idx="91">
                  <c:v>1.2417654013706888E-2</c:v>
                </c:pt>
                <c:pt idx="92">
                  <c:v>2.9060980318414951E-2</c:v>
                </c:pt>
                <c:pt idx="93">
                  <c:v>3.7570666334666714E-2</c:v>
                </c:pt>
                <c:pt idx="94">
                  <c:v>-3.3377339711195241E-3</c:v>
                </c:pt>
                <c:pt idx="95">
                  <c:v>-4.0540555602042845E-2</c:v>
                </c:pt>
                <c:pt idx="96">
                  <c:v>-7.0097373847792868E-2</c:v>
                </c:pt>
                <c:pt idx="97">
                  <c:v>-2.7500392170891074E-2</c:v>
                </c:pt>
                <c:pt idx="98">
                  <c:v>2.6906800929919737E-2</c:v>
                </c:pt>
                <c:pt idx="99">
                  <c:v>6.9727292102935129E-2</c:v>
                </c:pt>
                <c:pt idx="100">
                  <c:v>8.0009790706455572E-2</c:v>
                </c:pt>
                <c:pt idx="101">
                  <c:v>7.0795421791106206E-2</c:v>
                </c:pt>
                <c:pt idx="102">
                  <c:v>6.5021355839688807E-2</c:v>
                </c:pt>
                <c:pt idx="103">
                  <c:v>5.5476082974770954E-2</c:v>
                </c:pt>
                <c:pt idx="104">
                  <c:v>-2.5539371635375827E-2</c:v>
                </c:pt>
                <c:pt idx="105">
                  <c:v>-0.11335016626509208</c:v>
                </c:pt>
                <c:pt idx="106">
                  <c:v>-0.16981136848204101</c:v>
                </c:pt>
                <c:pt idx="107">
                  <c:v>-0.18695288991721296</c:v>
                </c:pt>
                <c:pt idx="108">
                  <c:v>-0.14254985174847462</c:v>
                </c:pt>
                <c:pt idx="109">
                  <c:v>-7.9857411037299111E-2</c:v>
                </c:pt>
                <c:pt idx="110">
                  <c:v>-1.6644056850364911E-2</c:v>
                </c:pt>
                <c:pt idx="111">
                  <c:v>4.1459593775498085E-2</c:v>
                </c:pt>
                <c:pt idx="112">
                  <c:v>0.11300936306555193</c:v>
                </c:pt>
                <c:pt idx="113">
                  <c:v>0.23629629986581538</c:v>
                </c:pt>
                <c:pt idx="114">
                  <c:v>0.31602188979291879</c:v>
                </c:pt>
                <c:pt idx="115">
                  <c:v>0.29265672231538281</c:v>
                </c:pt>
                <c:pt idx="116">
                  <c:v>0.23652349608905721</c:v>
                </c:pt>
                <c:pt idx="117">
                  <c:v>0.19359118519016308</c:v>
                </c:pt>
                <c:pt idx="118">
                  <c:v>0.144218643542496</c:v>
                </c:pt>
                <c:pt idx="119">
                  <c:v>0.16093036751518941</c:v>
                </c:pt>
                <c:pt idx="120">
                  <c:v>0.17468982003046249</c:v>
                </c:pt>
                <c:pt idx="121">
                  <c:v>0.15899941093727021</c:v>
                </c:pt>
                <c:pt idx="122">
                  <c:v>0.13516232209903301</c:v>
                </c:pt>
                <c:pt idx="123">
                  <c:v>9.0692522632663225E-2</c:v>
                </c:pt>
                <c:pt idx="124">
                  <c:v>8.197327111166168E-2</c:v>
                </c:pt>
                <c:pt idx="125">
                  <c:v>7.0412059930024001E-2</c:v>
                </c:pt>
                <c:pt idx="126">
                  <c:v>4.2513698981288497E-2</c:v>
                </c:pt>
                <c:pt idx="127">
                  <c:v>1.6106530593573323E-2</c:v>
                </c:pt>
                <c:pt idx="128">
                  <c:v>4.1149365478050379E-3</c:v>
                </c:pt>
                <c:pt idx="129">
                  <c:v>1.0126336908300698E-2</c:v>
                </c:pt>
                <c:pt idx="130">
                  <c:v>6.3594245671794725E-2</c:v>
                </c:pt>
                <c:pt idx="131">
                  <c:v>0.10116904956959002</c:v>
                </c:pt>
                <c:pt idx="132">
                  <c:v>3.031891488605469E-2</c:v>
                </c:pt>
                <c:pt idx="133">
                  <c:v>-1.2077213547924598E-2</c:v>
                </c:pt>
                <c:pt idx="134">
                  <c:v>-3.6501675714178464E-2</c:v>
                </c:pt>
                <c:pt idx="135">
                  <c:v>-3.4160427501357983E-2</c:v>
                </c:pt>
                <c:pt idx="136">
                  <c:v>9.5344788488288396E-3</c:v>
                </c:pt>
                <c:pt idx="137">
                  <c:v>3.8766794609895489E-2</c:v>
                </c:pt>
                <c:pt idx="138">
                  <c:v>0.10500209106154509</c:v>
                </c:pt>
                <c:pt idx="139">
                  <c:v>0.13793524994966044</c:v>
                </c:pt>
                <c:pt idx="140">
                  <c:v>0.21315270935587988</c:v>
                </c:pt>
                <c:pt idx="141">
                  <c:v>0.31307212804494133</c:v>
                </c:pt>
                <c:pt idx="142">
                  <c:v>0.40689031683332821</c:v>
                </c:pt>
                <c:pt idx="143">
                  <c:v>0.3429872901076409</c:v>
                </c:pt>
                <c:pt idx="144">
                  <c:v>0.28830875835596848</c:v>
                </c:pt>
                <c:pt idx="145">
                  <c:v>0.23401741041911625</c:v>
                </c:pt>
              </c:numCache>
            </c:numRef>
          </c:val>
          <c:smooth val="1"/>
        </c:ser>
        <c:ser>
          <c:idx val="13"/>
          <c:order val="13"/>
          <c:tx>
            <c:strRef>
              <c:f>Sheet1!$AN$1</c:f>
              <c:strCache>
                <c:ptCount val="1"/>
                <c:pt idx="0">
                  <c:v>GFDLCM3</c:v>
                </c:pt>
              </c:strCache>
            </c:strRef>
          </c:tx>
          <c:spPr>
            <a:ln w="12700" cap="rnd">
              <a:solidFill>
                <a:srgbClr val="000066"/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Sheet1!$AN$2:$AN$154</c:f>
              <c:numCache>
                <c:formatCode>General</c:formatCode>
                <c:ptCount val="153"/>
                <c:pt idx="10">
                  <c:v>-5.3521233325963972E-2</c:v>
                </c:pt>
                <c:pt idx="11">
                  <c:v>-2.4287944112168752E-2</c:v>
                </c:pt>
                <c:pt idx="12">
                  <c:v>-1.9970529171390258E-3</c:v>
                </c:pt>
                <c:pt idx="13">
                  <c:v>-1.0740632595575806E-2</c:v>
                </c:pt>
                <c:pt idx="14">
                  <c:v>-2.6357674813669251E-2</c:v>
                </c:pt>
                <c:pt idx="15">
                  <c:v>1.3412994745561461E-2</c:v>
                </c:pt>
                <c:pt idx="16">
                  <c:v>6.9080746413650196E-2</c:v>
                </c:pt>
                <c:pt idx="17">
                  <c:v>0.13370374107577621</c:v>
                </c:pt>
                <c:pt idx="18">
                  <c:v>0.19551291953227398</c:v>
                </c:pt>
                <c:pt idx="19">
                  <c:v>0.23562990181259996</c:v>
                </c:pt>
                <c:pt idx="20">
                  <c:v>0.25283420126610118</c:v>
                </c:pt>
                <c:pt idx="21">
                  <c:v>0.26698315472488782</c:v>
                </c:pt>
                <c:pt idx="22">
                  <c:v>0.29437870683488926</c:v>
                </c:pt>
                <c:pt idx="23">
                  <c:v>0.29795248727810286</c:v>
                </c:pt>
                <c:pt idx="24">
                  <c:v>0.15905422479311956</c:v>
                </c:pt>
                <c:pt idx="25">
                  <c:v>1.2815276687855939E-2</c:v>
                </c:pt>
                <c:pt idx="26">
                  <c:v>-5.8445880834259299E-2</c:v>
                </c:pt>
                <c:pt idx="27">
                  <c:v>-0.12562461331073005</c:v>
                </c:pt>
                <c:pt idx="28">
                  <c:v>-0.12027118589040521</c:v>
                </c:pt>
                <c:pt idx="29">
                  <c:v>-8.5322997347906146E-2</c:v>
                </c:pt>
                <c:pt idx="30">
                  <c:v>-5.3006086766132783E-2</c:v>
                </c:pt>
                <c:pt idx="31">
                  <c:v>-2.3398609768758263E-2</c:v>
                </c:pt>
                <c:pt idx="32">
                  <c:v>1.8065817298309788E-2</c:v>
                </c:pt>
                <c:pt idx="33">
                  <c:v>9.9491816768264268E-2</c:v>
                </c:pt>
                <c:pt idx="34">
                  <c:v>0.20926465432682897</c:v>
                </c:pt>
                <c:pt idx="35">
                  <c:v>0.18775758068831541</c:v>
                </c:pt>
                <c:pt idx="36">
                  <c:v>0.12754247189218806</c:v>
                </c:pt>
                <c:pt idx="37">
                  <c:v>8.1374777133597781E-2</c:v>
                </c:pt>
                <c:pt idx="38">
                  <c:v>3.2437306030817611E-2</c:v>
                </c:pt>
                <c:pt idx="39">
                  <c:v>3.791704640716205E-2</c:v>
                </c:pt>
                <c:pt idx="40">
                  <c:v>2.7955681248117904E-2</c:v>
                </c:pt>
                <c:pt idx="41">
                  <c:v>-8.9786379097775287E-3</c:v>
                </c:pt>
                <c:pt idx="42">
                  <c:v>-3.7927311016621779E-2</c:v>
                </c:pt>
                <c:pt idx="43">
                  <c:v>-0.10214547451490667</c:v>
                </c:pt>
                <c:pt idx="44">
                  <c:v>-0.12254340296379956</c:v>
                </c:pt>
                <c:pt idx="45">
                  <c:v>-0.1176761829354597</c:v>
                </c:pt>
                <c:pt idx="46">
                  <c:v>-0.11998930428112775</c:v>
                </c:pt>
                <c:pt idx="47">
                  <c:v>-8.5004451317288107E-2</c:v>
                </c:pt>
                <c:pt idx="48">
                  <c:v>-7.1162144062341323E-2</c:v>
                </c:pt>
                <c:pt idx="49">
                  <c:v>-7.1312245765640853E-2</c:v>
                </c:pt>
                <c:pt idx="50">
                  <c:v>-1.1954800298249005E-2</c:v>
                </c:pt>
                <c:pt idx="51">
                  <c:v>1.7847283166329109E-2</c:v>
                </c:pt>
                <c:pt idx="52">
                  <c:v>1.0289467070528158E-2</c:v>
                </c:pt>
                <c:pt idx="53">
                  <c:v>-5.2079510870240934E-3</c:v>
                </c:pt>
                <c:pt idx="54">
                  <c:v>-5.7161048475662266E-2</c:v>
                </c:pt>
                <c:pt idx="55">
                  <c:v>-5.0037226692302733E-2</c:v>
                </c:pt>
                <c:pt idx="56">
                  <c:v>-8.0540444472894157E-2</c:v>
                </c:pt>
                <c:pt idx="57">
                  <c:v>-9.6622280905709623E-2</c:v>
                </c:pt>
                <c:pt idx="58">
                  <c:v>-0.11567336303074018</c:v>
                </c:pt>
                <c:pt idx="59">
                  <c:v>-0.11997094188142569</c:v>
                </c:pt>
                <c:pt idx="60">
                  <c:v>-9.2401722877372194E-2</c:v>
                </c:pt>
                <c:pt idx="61">
                  <c:v>-9.5685925245070826E-3</c:v>
                </c:pt>
                <c:pt idx="62">
                  <c:v>1.9032399921408621E-2</c:v>
                </c:pt>
                <c:pt idx="63">
                  <c:v>5.1016467512535538E-2</c:v>
                </c:pt>
                <c:pt idx="64">
                  <c:v>6.5122477604582951E-2</c:v>
                </c:pt>
                <c:pt idx="65">
                  <c:v>5.9712777006823099E-2</c:v>
                </c:pt>
                <c:pt idx="66">
                  <c:v>9.8661985756915205E-2</c:v>
                </c:pt>
                <c:pt idx="67">
                  <c:v>0.13402391133638558</c:v>
                </c:pt>
                <c:pt idx="68">
                  <c:v>0.18041674838660118</c:v>
                </c:pt>
                <c:pt idx="69">
                  <c:v>0.15497356614803184</c:v>
                </c:pt>
                <c:pt idx="70">
                  <c:v>0.11358029050055508</c:v>
                </c:pt>
                <c:pt idx="71">
                  <c:v>0.11311671678724459</c:v>
                </c:pt>
                <c:pt idx="72">
                  <c:v>0.10077151329325112</c:v>
                </c:pt>
                <c:pt idx="73">
                  <c:v>6.6317423009414414E-2</c:v>
                </c:pt>
                <c:pt idx="74">
                  <c:v>6.4986997938947175E-2</c:v>
                </c:pt>
                <c:pt idx="75">
                  <c:v>8.3934631091203776E-2</c:v>
                </c:pt>
                <c:pt idx="76">
                  <c:v>4.8570645287187665E-2</c:v>
                </c:pt>
                <c:pt idx="77">
                  <c:v>3.2778904083810408E-2</c:v>
                </c:pt>
                <c:pt idx="78">
                  <c:v>6.2337164461676732E-2</c:v>
                </c:pt>
                <c:pt idx="79">
                  <c:v>9.3857282533775552E-2</c:v>
                </c:pt>
                <c:pt idx="80">
                  <c:v>0.10792622905937448</c:v>
                </c:pt>
                <c:pt idx="81">
                  <c:v>0.12002742384394599</c:v>
                </c:pt>
                <c:pt idx="82">
                  <c:v>0.13964336732620031</c:v>
                </c:pt>
                <c:pt idx="83">
                  <c:v>0.13271358152153076</c:v>
                </c:pt>
                <c:pt idx="84">
                  <c:v>0.11379163466944962</c:v>
                </c:pt>
                <c:pt idx="85">
                  <c:v>0.11331730323033234</c:v>
                </c:pt>
                <c:pt idx="86">
                  <c:v>0.11180835254514745</c:v>
                </c:pt>
                <c:pt idx="87">
                  <c:v>0.11562515686139754</c:v>
                </c:pt>
                <c:pt idx="88">
                  <c:v>0.10291414977553594</c:v>
                </c:pt>
                <c:pt idx="89">
                  <c:v>7.2064539252230581E-2</c:v>
                </c:pt>
                <c:pt idx="90">
                  <c:v>6.1847541792569065E-2</c:v>
                </c:pt>
                <c:pt idx="91">
                  <c:v>4.7593820083861912E-2</c:v>
                </c:pt>
                <c:pt idx="92">
                  <c:v>1.2511835440224673E-2</c:v>
                </c:pt>
                <c:pt idx="93">
                  <c:v>-3.6250111527908109E-3</c:v>
                </c:pt>
                <c:pt idx="94">
                  <c:v>-2.4701849104889415E-2</c:v>
                </c:pt>
                <c:pt idx="95">
                  <c:v>-5.8599376636563116E-2</c:v>
                </c:pt>
                <c:pt idx="96">
                  <c:v>-5.2333198290142338E-2</c:v>
                </c:pt>
                <c:pt idx="97">
                  <c:v>-4.4743574859473084E-2</c:v>
                </c:pt>
                <c:pt idx="98">
                  <c:v>-1.9348132394238021E-2</c:v>
                </c:pt>
                <c:pt idx="99">
                  <c:v>-1.7216231906055882E-2</c:v>
                </c:pt>
                <c:pt idx="100">
                  <c:v>-2.6431290659964485E-3</c:v>
                </c:pt>
                <c:pt idx="101">
                  <c:v>-2.0344634108936568E-2</c:v>
                </c:pt>
                <c:pt idx="102">
                  <c:v>-4.8161330734917587E-2</c:v>
                </c:pt>
                <c:pt idx="103">
                  <c:v>-0.12026156033354847</c:v>
                </c:pt>
                <c:pt idx="104">
                  <c:v>-0.21669003988496768</c:v>
                </c:pt>
                <c:pt idx="105">
                  <c:v>-0.31255944233765487</c:v>
                </c:pt>
                <c:pt idx="106">
                  <c:v>-0.34219036177990247</c:v>
                </c:pt>
                <c:pt idx="107">
                  <c:v>-0.30124965047088526</c:v>
                </c:pt>
                <c:pt idx="108">
                  <c:v>-0.21027518528920541</c:v>
                </c:pt>
                <c:pt idx="109">
                  <c:v>-0.20153908308907101</c:v>
                </c:pt>
                <c:pt idx="110">
                  <c:v>-0.1246463755037025</c:v>
                </c:pt>
                <c:pt idx="111">
                  <c:v>-5.8325956330980162E-3</c:v>
                </c:pt>
                <c:pt idx="112">
                  <c:v>7.2626113732340972E-2</c:v>
                </c:pt>
                <c:pt idx="113">
                  <c:v>0.13864461071132123</c:v>
                </c:pt>
                <c:pt idx="114">
                  <c:v>0.18306234171869787</c:v>
                </c:pt>
                <c:pt idx="115">
                  <c:v>0.15310659626001197</c:v>
                </c:pt>
                <c:pt idx="116">
                  <c:v>0.10942088706622376</c:v>
                </c:pt>
                <c:pt idx="117">
                  <c:v>0.10658367478292427</c:v>
                </c:pt>
                <c:pt idx="118">
                  <c:v>0.18766244711662292</c:v>
                </c:pt>
                <c:pt idx="119">
                  <c:v>0.22335529997040274</c:v>
                </c:pt>
                <c:pt idx="120">
                  <c:v>0.20811204708527081</c:v>
                </c:pt>
                <c:pt idx="121">
                  <c:v>0.2571259480390598</c:v>
                </c:pt>
                <c:pt idx="122">
                  <c:v>0.2648253558953198</c:v>
                </c:pt>
                <c:pt idx="123">
                  <c:v>0.19735588158441042</c:v>
                </c:pt>
                <c:pt idx="124">
                  <c:v>0.12465176516686766</c:v>
                </c:pt>
                <c:pt idx="125">
                  <c:v>7.773405179243259E-2</c:v>
                </c:pt>
                <c:pt idx="126">
                  <c:v>1.6563685810993947E-2</c:v>
                </c:pt>
                <c:pt idx="127">
                  <c:v>2.4955974920968019E-4</c:v>
                </c:pt>
                <c:pt idx="128">
                  <c:v>-1.7003275683478147E-2</c:v>
                </c:pt>
                <c:pt idx="129">
                  <c:v>6.0354485099944434E-2</c:v>
                </c:pt>
                <c:pt idx="130">
                  <c:v>9.3658609489700048E-2</c:v>
                </c:pt>
                <c:pt idx="131">
                  <c:v>0.14025523641274004</c:v>
                </c:pt>
                <c:pt idx="132">
                  <c:v>0.13922513777414941</c:v>
                </c:pt>
                <c:pt idx="133">
                  <c:v>8.674127861755232E-2</c:v>
                </c:pt>
                <c:pt idx="134">
                  <c:v>1.8614005509325605E-2</c:v>
                </c:pt>
                <c:pt idx="135">
                  <c:v>-4.3600284947015358E-2</c:v>
                </c:pt>
                <c:pt idx="136">
                  <c:v>-4.396243124945394E-2</c:v>
                </c:pt>
                <c:pt idx="137">
                  <c:v>-1.0074419720876759E-2</c:v>
                </c:pt>
                <c:pt idx="138">
                  <c:v>1.155042461755599E-3</c:v>
                </c:pt>
                <c:pt idx="139">
                  <c:v>4.8909326654413943E-2</c:v>
                </c:pt>
                <c:pt idx="140">
                  <c:v>0.12643329611351922</c:v>
                </c:pt>
                <c:pt idx="141">
                  <c:v>0.22688146851442045</c:v>
                </c:pt>
                <c:pt idx="142">
                  <c:v>0.31949130758225064</c:v>
                </c:pt>
                <c:pt idx="143">
                  <c:v>0.31843511468175367</c:v>
                </c:pt>
                <c:pt idx="144">
                  <c:v>0.24715027436495837</c:v>
                </c:pt>
                <c:pt idx="145">
                  <c:v>0.18132584771895432</c:v>
                </c:pt>
              </c:numCache>
            </c:numRef>
          </c:val>
          <c:smooth val="1"/>
        </c:ser>
        <c:ser>
          <c:idx val="14"/>
          <c:order val="14"/>
          <c:tx>
            <c:strRef>
              <c:f>Sheet1!$AO$1</c:f>
              <c:strCache>
                <c:ptCount val="1"/>
                <c:pt idx="0">
                  <c:v>GFDLESM2G</c:v>
                </c:pt>
              </c:strCache>
            </c:strRef>
          </c:tx>
          <c:spPr>
            <a:ln w="12700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Sheet1!$AO$2:$AO$154</c:f>
              <c:numCache>
                <c:formatCode>General</c:formatCode>
                <c:ptCount val="153"/>
                <c:pt idx="11">
                  <c:v>-0.13937560072099797</c:v>
                </c:pt>
                <c:pt idx="12">
                  <c:v>-0.12780676570446323</c:v>
                </c:pt>
                <c:pt idx="13">
                  <c:v>-6.0532852704192286E-2</c:v>
                </c:pt>
                <c:pt idx="14">
                  <c:v>-3.6012327620963812E-2</c:v>
                </c:pt>
                <c:pt idx="15">
                  <c:v>3.7544486479996891E-3</c:v>
                </c:pt>
                <c:pt idx="16">
                  <c:v>3.3215683930200461E-2</c:v>
                </c:pt>
                <c:pt idx="17">
                  <c:v>0.11096717083261012</c:v>
                </c:pt>
                <c:pt idx="18">
                  <c:v>0.18635667982772094</c:v>
                </c:pt>
                <c:pt idx="19">
                  <c:v>0.26171950405237204</c:v>
                </c:pt>
                <c:pt idx="20">
                  <c:v>0.23971815029160803</c:v>
                </c:pt>
                <c:pt idx="21">
                  <c:v>0.12823551964014002</c:v>
                </c:pt>
                <c:pt idx="22">
                  <c:v>0.18894801234039299</c:v>
                </c:pt>
                <c:pt idx="23">
                  <c:v>0.14009613083932176</c:v>
                </c:pt>
                <c:pt idx="24">
                  <c:v>-3.4891848279645407E-2</c:v>
                </c:pt>
                <c:pt idx="25">
                  <c:v>-0.25121080939907953</c:v>
                </c:pt>
                <c:pt idx="26">
                  <c:v>-0.37392375207464779</c:v>
                </c:pt>
                <c:pt idx="27">
                  <c:v>-0.40715771723855448</c:v>
                </c:pt>
                <c:pt idx="28">
                  <c:v>-0.40011976624922596</c:v>
                </c:pt>
                <c:pt idx="29">
                  <c:v>-0.34411350615236092</c:v>
                </c:pt>
                <c:pt idx="30">
                  <c:v>-0.22707388147239743</c:v>
                </c:pt>
                <c:pt idx="31">
                  <c:v>-0.13721483107055948</c:v>
                </c:pt>
                <c:pt idx="32">
                  <c:v>-0.13922956059961802</c:v>
                </c:pt>
                <c:pt idx="33">
                  <c:v>9.758376798776365E-2</c:v>
                </c:pt>
                <c:pt idx="34">
                  <c:v>0.29799410507862639</c:v>
                </c:pt>
                <c:pt idx="35">
                  <c:v>0.33962417593546568</c:v>
                </c:pt>
                <c:pt idx="36">
                  <c:v>0.31699648064536201</c:v>
                </c:pt>
                <c:pt idx="37">
                  <c:v>0.24244976121494441</c:v>
                </c:pt>
                <c:pt idx="38">
                  <c:v>0.11556630263952353</c:v>
                </c:pt>
                <c:pt idx="39">
                  <c:v>3.9732602483052916E-2</c:v>
                </c:pt>
                <c:pt idx="40">
                  <c:v>-7.8549226909433514E-3</c:v>
                </c:pt>
                <c:pt idx="41">
                  <c:v>-3.5067925774688112E-2</c:v>
                </c:pt>
                <c:pt idx="42">
                  <c:v>-2.3560443498397404E-2</c:v>
                </c:pt>
                <c:pt idx="43">
                  <c:v>-9.8024562388301595E-2</c:v>
                </c:pt>
                <c:pt idx="44">
                  <c:v>-0.1467535124748667</c:v>
                </c:pt>
                <c:pt idx="45">
                  <c:v>-0.15360382780839743</c:v>
                </c:pt>
                <c:pt idx="46">
                  <c:v>-8.5937963714099994E-2</c:v>
                </c:pt>
                <c:pt idx="47">
                  <c:v>4.8755936827651974E-2</c:v>
                </c:pt>
                <c:pt idx="48">
                  <c:v>6.2400957768116334E-2</c:v>
                </c:pt>
                <c:pt idx="49">
                  <c:v>5.5706521099324516E-2</c:v>
                </c:pt>
                <c:pt idx="50">
                  <c:v>0.13350689824956877</c:v>
                </c:pt>
                <c:pt idx="51">
                  <c:v>0.1645693087946522</c:v>
                </c:pt>
                <c:pt idx="52">
                  <c:v>0.15136010410143982</c:v>
                </c:pt>
                <c:pt idx="53">
                  <c:v>0.19706864185651571</c:v>
                </c:pt>
                <c:pt idx="54">
                  <c:v>0.17788463470864169</c:v>
                </c:pt>
                <c:pt idx="55">
                  <c:v>0.14298381338204574</c:v>
                </c:pt>
                <c:pt idx="56">
                  <c:v>6.5728942858663181E-2</c:v>
                </c:pt>
                <c:pt idx="57">
                  <c:v>8.4967054335103875E-2</c:v>
                </c:pt>
                <c:pt idx="58">
                  <c:v>0.12929987121480158</c:v>
                </c:pt>
                <c:pt idx="59">
                  <c:v>0.12422389788025129</c:v>
                </c:pt>
                <c:pt idx="60">
                  <c:v>9.3827577123071798E-2</c:v>
                </c:pt>
                <c:pt idx="61">
                  <c:v>0.1440690617331109</c:v>
                </c:pt>
                <c:pt idx="62">
                  <c:v>0.11256335411361609</c:v>
                </c:pt>
                <c:pt idx="63">
                  <c:v>5.4779405060816563E-2</c:v>
                </c:pt>
                <c:pt idx="64">
                  <c:v>8.3595204670500065E-2</c:v>
                </c:pt>
                <c:pt idx="65">
                  <c:v>0.13908278980930971</c:v>
                </c:pt>
                <c:pt idx="66">
                  <c:v>0.23469713484574597</c:v>
                </c:pt>
                <c:pt idx="67">
                  <c:v>0.1376070630553817</c:v>
                </c:pt>
                <c:pt idx="68">
                  <c:v>8.6095837084533847E-2</c:v>
                </c:pt>
                <c:pt idx="69">
                  <c:v>5.7511838556740781E-2</c:v>
                </c:pt>
                <c:pt idx="70">
                  <c:v>3.844925867726167E-2</c:v>
                </c:pt>
                <c:pt idx="71">
                  <c:v>-7.8967032225941883E-2</c:v>
                </c:pt>
                <c:pt idx="72">
                  <c:v>-9.0546313014120028E-2</c:v>
                </c:pt>
                <c:pt idx="73">
                  <c:v>-0.18907394211934694</c:v>
                </c:pt>
                <c:pt idx="74">
                  <c:v>-0.28846688027513423</c:v>
                </c:pt>
                <c:pt idx="75">
                  <c:v>-0.24860877402751685</c:v>
                </c:pt>
                <c:pt idx="76">
                  <c:v>-8.944207071953883E-2</c:v>
                </c:pt>
                <c:pt idx="77">
                  <c:v>0.13039297234765437</c:v>
                </c:pt>
                <c:pt idx="78">
                  <c:v>0.19628363241555175</c:v>
                </c:pt>
                <c:pt idx="79">
                  <c:v>0.14034864257440852</c:v>
                </c:pt>
                <c:pt idx="80">
                  <c:v>0.14714091800733084</c:v>
                </c:pt>
                <c:pt idx="81">
                  <c:v>0.24153458866936534</c:v>
                </c:pt>
                <c:pt idx="82">
                  <c:v>0.15300105104019499</c:v>
                </c:pt>
                <c:pt idx="83">
                  <c:v>9.1042598263028643E-2</c:v>
                </c:pt>
                <c:pt idx="84">
                  <c:v>2.1284719216420559E-2</c:v>
                </c:pt>
                <c:pt idx="85">
                  <c:v>-7.555833458838139E-2</c:v>
                </c:pt>
                <c:pt idx="86">
                  <c:v>-0.12489799987021674</c:v>
                </c:pt>
                <c:pt idx="87">
                  <c:v>-2.1160137504660198E-2</c:v>
                </c:pt>
                <c:pt idx="88">
                  <c:v>8.6176224024085687E-2</c:v>
                </c:pt>
                <c:pt idx="89">
                  <c:v>8.9179819730590998E-2</c:v>
                </c:pt>
                <c:pt idx="90">
                  <c:v>-1.3934778387219167E-2</c:v>
                </c:pt>
                <c:pt idx="91">
                  <c:v>-0.10984988773990385</c:v>
                </c:pt>
                <c:pt idx="92">
                  <c:v>-7.8264587180386438E-2</c:v>
                </c:pt>
                <c:pt idx="93">
                  <c:v>-0.11599146741159709</c:v>
                </c:pt>
                <c:pt idx="94">
                  <c:v>-0.20386903691777331</c:v>
                </c:pt>
                <c:pt idx="95">
                  <c:v>-0.224282587185516</c:v>
                </c:pt>
                <c:pt idx="96">
                  <c:v>-0.18353029676323118</c:v>
                </c:pt>
                <c:pt idx="97">
                  <c:v>-0.20954574766721057</c:v>
                </c:pt>
                <c:pt idx="98">
                  <c:v>-0.10520748001689917</c:v>
                </c:pt>
                <c:pt idx="99">
                  <c:v>-2.5192466503502334E-2</c:v>
                </c:pt>
                <c:pt idx="100">
                  <c:v>2.3077176579930716E-2</c:v>
                </c:pt>
                <c:pt idx="101">
                  <c:v>0.10230752823334695</c:v>
                </c:pt>
                <c:pt idx="102">
                  <c:v>9.1430792216585413E-2</c:v>
                </c:pt>
                <c:pt idx="103">
                  <c:v>7.0158592204873832E-2</c:v>
                </c:pt>
                <c:pt idx="104">
                  <c:v>-9.9939074498630223E-2</c:v>
                </c:pt>
                <c:pt idx="105">
                  <c:v>-0.17216109030268356</c:v>
                </c:pt>
                <c:pt idx="106">
                  <c:v>-0.11556360094922903</c:v>
                </c:pt>
                <c:pt idx="107">
                  <c:v>-5.9434326391754604E-2</c:v>
                </c:pt>
                <c:pt idx="108">
                  <c:v>-2.7702384130775231E-2</c:v>
                </c:pt>
                <c:pt idx="109">
                  <c:v>-4.0357218426442104E-2</c:v>
                </c:pt>
                <c:pt idx="110">
                  <c:v>-1.474719236710564E-2</c:v>
                </c:pt>
                <c:pt idx="111">
                  <c:v>3.0984217890620034E-2</c:v>
                </c:pt>
                <c:pt idx="112">
                  <c:v>0.12960900264304517</c:v>
                </c:pt>
                <c:pt idx="113">
                  <c:v>0.25033451533208412</c:v>
                </c:pt>
                <c:pt idx="114">
                  <c:v>0.27020521978556394</c:v>
                </c:pt>
                <c:pt idx="115">
                  <c:v>0.1350479755780167</c:v>
                </c:pt>
                <c:pt idx="116">
                  <c:v>0.12757998888691124</c:v>
                </c:pt>
                <c:pt idx="117">
                  <c:v>0.11594308352550002</c:v>
                </c:pt>
                <c:pt idx="118">
                  <c:v>5.5752648445850192E-2</c:v>
                </c:pt>
                <c:pt idx="119">
                  <c:v>5.5597555875430874E-2</c:v>
                </c:pt>
                <c:pt idx="120">
                  <c:v>1.2612920176139419E-2</c:v>
                </c:pt>
                <c:pt idx="121">
                  <c:v>0.10815696152478442</c:v>
                </c:pt>
                <c:pt idx="122">
                  <c:v>0.12279639876548823</c:v>
                </c:pt>
                <c:pt idx="123">
                  <c:v>0.10783471209813376</c:v>
                </c:pt>
                <c:pt idx="124">
                  <c:v>0.18065838482200186</c:v>
                </c:pt>
                <c:pt idx="125">
                  <c:v>0.29220365982187996</c:v>
                </c:pt>
                <c:pt idx="126">
                  <c:v>0.34821455994035538</c:v>
                </c:pt>
                <c:pt idx="127">
                  <c:v>0.32073886385191541</c:v>
                </c:pt>
                <c:pt idx="128">
                  <c:v>0.28612845628759032</c:v>
                </c:pt>
                <c:pt idx="129">
                  <c:v>0.1825993902669093</c:v>
                </c:pt>
                <c:pt idx="130">
                  <c:v>0.13558708683150991</c:v>
                </c:pt>
                <c:pt idx="131">
                  <c:v>0.10344373476912316</c:v>
                </c:pt>
                <c:pt idx="132">
                  <c:v>1.8486004173720899E-2</c:v>
                </c:pt>
                <c:pt idx="133">
                  <c:v>-9.9567885746409915E-2</c:v>
                </c:pt>
                <c:pt idx="134">
                  <c:v>-0.20285232684946081</c:v>
                </c:pt>
                <c:pt idx="135">
                  <c:v>-0.19820277011327292</c:v>
                </c:pt>
                <c:pt idx="136">
                  <c:v>-2.2452780777629616E-2</c:v>
                </c:pt>
                <c:pt idx="137">
                  <c:v>9.1276285613006533E-2</c:v>
                </c:pt>
                <c:pt idx="138">
                  <c:v>0.14500482722444608</c:v>
                </c:pt>
                <c:pt idx="139">
                  <c:v>0.26808635467673625</c:v>
                </c:pt>
                <c:pt idx="140">
                  <c:v>0.33217740612572438</c:v>
                </c:pt>
                <c:pt idx="141">
                  <c:v>0.44469853187869485</c:v>
                </c:pt>
                <c:pt idx="142">
                  <c:v>0.60374294087622216</c:v>
                </c:pt>
                <c:pt idx="143">
                  <c:v>0.56818435210370366</c:v>
                </c:pt>
                <c:pt idx="144">
                  <c:v>0.48482493619236727</c:v>
                </c:pt>
                <c:pt idx="145">
                  <c:v>0.4037218265532635</c:v>
                </c:pt>
              </c:numCache>
            </c:numRef>
          </c:val>
          <c:smooth val="1"/>
        </c:ser>
        <c:ser>
          <c:idx val="15"/>
          <c:order val="15"/>
          <c:tx>
            <c:strRef>
              <c:f>Sheet1!$AP$1</c:f>
              <c:strCache>
                <c:ptCount val="1"/>
                <c:pt idx="0">
                  <c:v>HadCM3</c:v>
                </c:pt>
              </c:strCache>
            </c:strRef>
          </c:tx>
          <c:spPr>
            <a:ln w="12700" cap="rnd">
              <a:solidFill>
                <a:srgbClr val="FFC000">
                  <a:lumMod val="60000"/>
                  <a:lumOff val="40000"/>
                </a:srgbClr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Sheet1!$AP$2:$AP$154</c:f>
              <c:numCache>
                <c:formatCode>General</c:formatCode>
                <c:ptCount val="153"/>
                <c:pt idx="10">
                  <c:v>-8.1754300774616734E-2</c:v>
                </c:pt>
                <c:pt idx="11">
                  <c:v>-6.8359266783446435E-2</c:v>
                </c:pt>
                <c:pt idx="12">
                  <c:v>-5.6547560319893317E-2</c:v>
                </c:pt>
                <c:pt idx="13">
                  <c:v>-6.0593135801919593E-2</c:v>
                </c:pt>
                <c:pt idx="14">
                  <c:v>-7.4674700453840823E-2</c:v>
                </c:pt>
                <c:pt idx="15">
                  <c:v>-7.7975458116894686E-2</c:v>
                </c:pt>
                <c:pt idx="16">
                  <c:v>-7.4843911817517539E-2</c:v>
                </c:pt>
                <c:pt idx="17">
                  <c:v>-5.4358962181164587E-2</c:v>
                </c:pt>
                <c:pt idx="18">
                  <c:v>-5.5634410724240434E-2</c:v>
                </c:pt>
                <c:pt idx="19">
                  <c:v>-2.8444680493497184E-2</c:v>
                </c:pt>
                <c:pt idx="20">
                  <c:v>-8.3747070944941143E-3</c:v>
                </c:pt>
                <c:pt idx="21">
                  <c:v>-1.8866320206984576E-3</c:v>
                </c:pt>
                <c:pt idx="22">
                  <c:v>3.6056406288306551E-2</c:v>
                </c:pt>
                <c:pt idx="23">
                  <c:v>4.5454359907812526E-2</c:v>
                </c:pt>
                <c:pt idx="24">
                  <c:v>-4.9502321177862733E-2</c:v>
                </c:pt>
                <c:pt idx="25">
                  <c:v>-0.15233110300694774</c:v>
                </c:pt>
                <c:pt idx="26">
                  <c:v>-0.19731396068071966</c:v>
                </c:pt>
                <c:pt idx="27">
                  <c:v>-0.23707852272158872</c:v>
                </c:pt>
                <c:pt idx="28">
                  <c:v>-0.23002338482267998</c:v>
                </c:pt>
                <c:pt idx="29">
                  <c:v>-0.22098613303025891</c:v>
                </c:pt>
                <c:pt idx="30">
                  <c:v>-0.21316446010311391</c:v>
                </c:pt>
                <c:pt idx="31">
                  <c:v>-0.1656601348317519</c:v>
                </c:pt>
                <c:pt idx="32">
                  <c:v>-0.10534668811105549</c:v>
                </c:pt>
                <c:pt idx="33">
                  <c:v>2.9317947793778408E-2</c:v>
                </c:pt>
                <c:pt idx="34">
                  <c:v>0.18530193544893844</c:v>
                </c:pt>
                <c:pt idx="35">
                  <c:v>0.22255207396378648</c:v>
                </c:pt>
                <c:pt idx="36">
                  <c:v>0.20808066118963489</c:v>
                </c:pt>
                <c:pt idx="37">
                  <c:v>0.18478468755565799</c:v>
                </c:pt>
                <c:pt idx="38">
                  <c:v>0.15823458250555941</c:v>
                </c:pt>
                <c:pt idx="39">
                  <c:v>0.13822123220224</c:v>
                </c:pt>
                <c:pt idx="40">
                  <c:v>0.12317582369265119</c:v>
                </c:pt>
                <c:pt idx="41">
                  <c:v>9.2935988576085746E-2</c:v>
                </c:pt>
                <c:pt idx="42">
                  <c:v>4.8826498750961192E-2</c:v>
                </c:pt>
                <c:pt idx="43">
                  <c:v>-1.9872423007384801E-2</c:v>
                </c:pt>
                <c:pt idx="44">
                  <c:v>-5.3249768443734434E-2</c:v>
                </c:pt>
                <c:pt idx="45">
                  <c:v>-4.791069610536304E-2</c:v>
                </c:pt>
                <c:pt idx="46">
                  <c:v>-2.3793225026791782E-2</c:v>
                </c:pt>
                <c:pt idx="47">
                  <c:v>2.106938818597495E-3</c:v>
                </c:pt>
                <c:pt idx="48">
                  <c:v>7.2426987686833744E-3</c:v>
                </c:pt>
                <c:pt idx="49">
                  <c:v>1.9883475351096934E-2</c:v>
                </c:pt>
                <c:pt idx="50">
                  <c:v>3.4039476599690192E-2</c:v>
                </c:pt>
                <c:pt idx="51">
                  <c:v>6.1762162645199382E-2</c:v>
                </c:pt>
                <c:pt idx="52">
                  <c:v>9.4318894341094528E-2</c:v>
                </c:pt>
                <c:pt idx="53">
                  <c:v>0.10634848109633999</c:v>
                </c:pt>
                <c:pt idx="54">
                  <c:v>9.8730539546037527E-2</c:v>
                </c:pt>
                <c:pt idx="55">
                  <c:v>9.0947478753147543E-2</c:v>
                </c:pt>
                <c:pt idx="56">
                  <c:v>7.8763417494911239E-2</c:v>
                </c:pt>
                <c:pt idx="57">
                  <c:v>6.7601542576755352E-2</c:v>
                </c:pt>
                <c:pt idx="58">
                  <c:v>6.9785146102832013E-2</c:v>
                </c:pt>
                <c:pt idx="59">
                  <c:v>8.4882579996935978E-2</c:v>
                </c:pt>
                <c:pt idx="60">
                  <c:v>6.9983585108106594E-2</c:v>
                </c:pt>
                <c:pt idx="61">
                  <c:v>7.329010162309231E-2</c:v>
                </c:pt>
                <c:pt idx="62">
                  <c:v>9.641367332455493E-2</c:v>
                </c:pt>
                <c:pt idx="63">
                  <c:v>8.8776594301728254E-2</c:v>
                </c:pt>
                <c:pt idx="64">
                  <c:v>7.3337906926375304E-2</c:v>
                </c:pt>
                <c:pt idx="65">
                  <c:v>6.0158974730143366E-2</c:v>
                </c:pt>
                <c:pt idx="66">
                  <c:v>6.3971237170086195E-2</c:v>
                </c:pt>
                <c:pt idx="67">
                  <c:v>8.3830231174331624E-2</c:v>
                </c:pt>
                <c:pt idx="68">
                  <c:v>8.9830852094545527E-2</c:v>
                </c:pt>
                <c:pt idx="69">
                  <c:v>6.9528575866254078E-2</c:v>
                </c:pt>
                <c:pt idx="70">
                  <c:v>5.3055304953307111E-2</c:v>
                </c:pt>
                <c:pt idx="71">
                  <c:v>4.0742926179818902E-2</c:v>
                </c:pt>
                <c:pt idx="72">
                  <c:v>2.5815070645669673E-2</c:v>
                </c:pt>
                <c:pt idx="73">
                  <c:v>3.9419673244744095E-2</c:v>
                </c:pt>
                <c:pt idx="74">
                  <c:v>3.5432516299034857E-2</c:v>
                </c:pt>
                <c:pt idx="75">
                  <c:v>2.9648806545175339E-2</c:v>
                </c:pt>
                <c:pt idx="76">
                  <c:v>1.358207495513865E-2</c:v>
                </c:pt>
                <c:pt idx="77">
                  <c:v>1.1990138735377395E-2</c:v>
                </c:pt>
                <c:pt idx="78">
                  <c:v>3.6848337125432055E-2</c:v>
                </c:pt>
                <c:pt idx="79">
                  <c:v>6.6276158891830472E-2</c:v>
                </c:pt>
                <c:pt idx="80">
                  <c:v>6.6844979804901464E-2</c:v>
                </c:pt>
                <c:pt idx="81">
                  <c:v>4.7724036741607113E-2</c:v>
                </c:pt>
                <c:pt idx="82">
                  <c:v>5.9571846212693576E-2</c:v>
                </c:pt>
                <c:pt idx="83">
                  <c:v>6.050748105870854E-2</c:v>
                </c:pt>
                <c:pt idx="84">
                  <c:v>5.7059847808299952E-2</c:v>
                </c:pt>
                <c:pt idx="85">
                  <c:v>6.7009731664667851E-2</c:v>
                </c:pt>
                <c:pt idx="86">
                  <c:v>7.1039079995267873E-2</c:v>
                </c:pt>
                <c:pt idx="87">
                  <c:v>6.1372455805241422E-2</c:v>
                </c:pt>
                <c:pt idx="88">
                  <c:v>5.6692709185551977E-2</c:v>
                </c:pt>
                <c:pt idx="89">
                  <c:v>6.016161255533891E-2</c:v>
                </c:pt>
                <c:pt idx="90">
                  <c:v>4.8843292177414663E-2</c:v>
                </c:pt>
                <c:pt idx="91">
                  <c:v>4.2581911946178747E-2</c:v>
                </c:pt>
                <c:pt idx="92">
                  <c:v>1.2747632610420235E-2</c:v>
                </c:pt>
                <c:pt idx="93">
                  <c:v>2.3542396001923222E-3</c:v>
                </c:pt>
                <c:pt idx="94">
                  <c:v>-1.0234835264483487E-2</c:v>
                </c:pt>
                <c:pt idx="95">
                  <c:v>-2.4992889091464469E-2</c:v>
                </c:pt>
                <c:pt idx="96">
                  <c:v>-2.7511989953345906E-2</c:v>
                </c:pt>
                <c:pt idx="97">
                  <c:v>-1.8630926122175741E-2</c:v>
                </c:pt>
                <c:pt idx="98">
                  <c:v>1.3012875845643078E-2</c:v>
                </c:pt>
                <c:pt idx="99">
                  <c:v>5.9209689224939493E-2</c:v>
                </c:pt>
                <c:pt idx="100">
                  <c:v>0.10780331794022199</c:v>
                </c:pt>
                <c:pt idx="101">
                  <c:v>0.11912515336287879</c:v>
                </c:pt>
                <c:pt idx="102">
                  <c:v>0.10746250667104014</c:v>
                </c:pt>
                <c:pt idx="103">
                  <c:v>7.391890611840217E-2</c:v>
                </c:pt>
                <c:pt idx="104">
                  <c:v>-1.0195937503836494E-2</c:v>
                </c:pt>
                <c:pt idx="105">
                  <c:v>-0.11557489840571508</c:v>
                </c:pt>
                <c:pt idx="106">
                  <c:v>-0.16318617360303767</c:v>
                </c:pt>
                <c:pt idx="107">
                  <c:v>-0.17824407901656639</c:v>
                </c:pt>
                <c:pt idx="108">
                  <c:v>-0.18854542041617969</c:v>
                </c:pt>
                <c:pt idx="109">
                  <c:v>-0.16755786340652801</c:v>
                </c:pt>
                <c:pt idx="110">
                  <c:v>-0.10762899567811512</c:v>
                </c:pt>
                <c:pt idx="111">
                  <c:v>-3.8623949544136692E-2</c:v>
                </c:pt>
                <c:pt idx="112">
                  <c:v>5.0159426142254979E-2</c:v>
                </c:pt>
                <c:pt idx="113">
                  <c:v>0.1167765662218143</c:v>
                </c:pt>
                <c:pt idx="114">
                  <c:v>0.18297217869124199</c:v>
                </c:pt>
                <c:pt idx="115">
                  <c:v>0.17236892450513194</c:v>
                </c:pt>
                <c:pt idx="116">
                  <c:v>0.10712339130276508</c:v>
                </c:pt>
                <c:pt idx="117">
                  <c:v>9.9181966858165729E-2</c:v>
                </c:pt>
                <c:pt idx="118">
                  <c:v>0.13802664891340502</c:v>
                </c:pt>
                <c:pt idx="119">
                  <c:v>0.15493400392316864</c:v>
                </c:pt>
                <c:pt idx="120">
                  <c:v>0.17881126737060601</c:v>
                </c:pt>
                <c:pt idx="121">
                  <c:v>0.22322893304062841</c:v>
                </c:pt>
                <c:pt idx="122">
                  <c:v>0.22339937172131441</c:v>
                </c:pt>
                <c:pt idx="123">
                  <c:v>0.19726754612142658</c:v>
                </c:pt>
                <c:pt idx="124">
                  <c:v>0.18850597123991997</c:v>
                </c:pt>
                <c:pt idx="125">
                  <c:v>0.17771518489309399</c:v>
                </c:pt>
                <c:pt idx="126">
                  <c:v>0.15360721302023983</c:v>
                </c:pt>
                <c:pt idx="127">
                  <c:v>0.10366820269967583</c:v>
                </c:pt>
                <c:pt idx="128">
                  <c:v>9.8102656060312751E-2</c:v>
                </c:pt>
                <c:pt idx="129">
                  <c:v>0.10630059809043645</c:v>
                </c:pt>
                <c:pt idx="130">
                  <c:v>0.1095539887023301</c:v>
                </c:pt>
                <c:pt idx="131">
                  <c:v>0.13264531496375875</c:v>
                </c:pt>
                <c:pt idx="132">
                  <c:v>0.10241033134663742</c:v>
                </c:pt>
                <c:pt idx="133">
                  <c:v>6.5294529039194513E-2</c:v>
                </c:pt>
                <c:pt idx="134">
                  <c:v>8.2025706398745745E-3</c:v>
                </c:pt>
                <c:pt idx="135">
                  <c:v>-1.3985792680426721E-2</c:v>
                </c:pt>
                <c:pt idx="136">
                  <c:v>-1.4342929245883904E-2</c:v>
                </c:pt>
                <c:pt idx="137">
                  <c:v>9.3241692783671594E-3</c:v>
                </c:pt>
                <c:pt idx="138">
                  <c:v>5.1849613226803579E-2</c:v>
                </c:pt>
                <c:pt idx="139">
                  <c:v>0.11606735629863646</c:v>
                </c:pt>
                <c:pt idx="140">
                  <c:v>0.1832614944390018</c:v>
                </c:pt>
                <c:pt idx="141">
                  <c:v>0.25171383792247548</c:v>
                </c:pt>
                <c:pt idx="142">
                  <c:v>0.33017841079422072</c:v>
                </c:pt>
                <c:pt idx="143">
                  <c:v>0.32904753032046424</c:v>
                </c:pt>
                <c:pt idx="144">
                  <c:v>0.31446637882769751</c:v>
                </c:pt>
                <c:pt idx="145">
                  <c:v>0.28497144450615974</c:v>
                </c:pt>
              </c:numCache>
            </c:numRef>
          </c:val>
          <c:smooth val="1"/>
        </c:ser>
        <c:ser>
          <c:idx val="16"/>
          <c:order val="16"/>
          <c:tx>
            <c:strRef>
              <c:f>Sheet1!$AQ$1</c:f>
              <c:strCache>
                <c:ptCount val="1"/>
                <c:pt idx="0">
                  <c:v>HadGEM2AO</c:v>
                </c:pt>
              </c:strCache>
            </c:strRef>
          </c:tx>
          <c:spPr>
            <a:ln w="12700">
              <a:solidFill>
                <a:srgbClr val="FFFF99"/>
              </a:solidFill>
              <a:prstDash val="solid"/>
            </a:ln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Sheet1!$AQ$2:$AQ$154</c:f>
              <c:numCache>
                <c:formatCode>General</c:formatCode>
                <c:ptCount val="153"/>
                <c:pt idx="10">
                  <c:v>2.1975261664091399E-2</c:v>
                </c:pt>
                <c:pt idx="11">
                  <c:v>4.9237909336852313E-2</c:v>
                </c:pt>
                <c:pt idx="12">
                  <c:v>2.3879331062852692E-2</c:v>
                </c:pt>
                <c:pt idx="13">
                  <c:v>4.3735024926500027E-2</c:v>
                </c:pt>
                <c:pt idx="14">
                  <c:v>6.709190533111492E-2</c:v>
                </c:pt>
                <c:pt idx="15">
                  <c:v>3.5207265050853233E-2</c:v>
                </c:pt>
                <c:pt idx="16">
                  <c:v>-3.9424529329448371E-2</c:v>
                </c:pt>
                <c:pt idx="17">
                  <c:v>-6.4859140530716414E-3</c:v>
                </c:pt>
                <c:pt idx="18">
                  <c:v>4.5015562503868387E-2</c:v>
                </c:pt>
                <c:pt idx="19">
                  <c:v>7.5039648856062333E-2</c:v>
                </c:pt>
                <c:pt idx="20">
                  <c:v>6.9852490054198482E-2</c:v>
                </c:pt>
                <c:pt idx="21">
                  <c:v>8.7538872325724798E-2</c:v>
                </c:pt>
                <c:pt idx="22">
                  <c:v>0.16429126762356847</c:v>
                </c:pt>
                <c:pt idx="23">
                  <c:v>0.13597173333619345</c:v>
                </c:pt>
                <c:pt idx="24">
                  <c:v>1.1825656818023901E-2</c:v>
                </c:pt>
                <c:pt idx="25">
                  <c:v>-8.4353335185842995E-2</c:v>
                </c:pt>
                <c:pt idx="26">
                  <c:v>-0.15879681229360271</c:v>
                </c:pt>
                <c:pt idx="27">
                  <c:v>-0.24079209331753429</c:v>
                </c:pt>
                <c:pt idx="28">
                  <c:v>-0.25938041133442352</c:v>
                </c:pt>
                <c:pt idx="29">
                  <c:v>-0.25900755922831126</c:v>
                </c:pt>
                <c:pt idx="30">
                  <c:v>-0.27615239274039877</c:v>
                </c:pt>
                <c:pt idx="31">
                  <c:v>-0.25567384535427096</c:v>
                </c:pt>
                <c:pt idx="32">
                  <c:v>-0.19203072773492402</c:v>
                </c:pt>
                <c:pt idx="33">
                  <c:v>-6.3691152963393186E-2</c:v>
                </c:pt>
                <c:pt idx="34">
                  <c:v>6.0707875655999374E-2</c:v>
                </c:pt>
                <c:pt idx="35">
                  <c:v>0.11395283871104735</c:v>
                </c:pt>
                <c:pt idx="36">
                  <c:v>6.4465294503139106E-2</c:v>
                </c:pt>
                <c:pt idx="37">
                  <c:v>4.3795792648946417E-2</c:v>
                </c:pt>
                <c:pt idx="38">
                  <c:v>9.291018798566282E-2</c:v>
                </c:pt>
                <c:pt idx="39">
                  <c:v>0.11900352856846026</c:v>
                </c:pt>
                <c:pt idx="40">
                  <c:v>0.15315796781615798</c:v>
                </c:pt>
                <c:pt idx="41">
                  <c:v>0.12841620105919527</c:v>
                </c:pt>
                <c:pt idx="42">
                  <c:v>4.5091592788845926E-2</c:v>
                </c:pt>
                <c:pt idx="43">
                  <c:v>-5.0031893876266803E-2</c:v>
                </c:pt>
                <c:pt idx="44">
                  <c:v>-0.12848795581043942</c:v>
                </c:pt>
                <c:pt idx="45">
                  <c:v>-0.13675829670792586</c:v>
                </c:pt>
                <c:pt idx="46">
                  <c:v>-4.1663620632835692E-2</c:v>
                </c:pt>
                <c:pt idx="47">
                  <c:v>-9.4252376815298064E-2</c:v>
                </c:pt>
                <c:pt idx="48">
                  <c:v>-8.4033525062020567E-2</c:v>
                </c:pt>
                <c:pt idx="49">
                  <c:v>-6.7231947381522104E-3</c:v>
                </c:pt>
                <c:pt idx="50">
                  <c:v>5.7865569965873713E-2</c:v>
                </c:pt>
                <c:pt idx="51">
                  <c:v>8.3395442869882666E-2</c:v>
                </c:pt>
                <c:pt idx="52">
                  <c:v>0.10172222490104753</c:v>
                </c:pt>
                <c:pt idx="53">
                  <c:v>0.10732699210467433</c:v>
                </c:pt>
                <c:pt idx="54">
                  <c:v>0.1314596749813097</c:v>
                </c:pt>
                <c:pt idx="55">
                  <c:v>0.14119587943148559</c:v>
                </c:pt>
                <c:pt idx="56">
                  <c:v>0.12056458461382592</c:v>
                </c:pt>
                <c:pt idx="57">
                  <c:v>0.21896351250765891</c:v>
                </c:pt>
                <c:pt idx="58">
                  <c:v>0.19863256745584815</c:v>
                </c:pt>
                <c:pt idx="59">
                  <c:v>0.21058675453062503</c:v>
                </c:pt>
                <c:pt idx="60">
                  <c:v>0.29369458013563382</c:v>
                </c:pt>
                <c:pt idx="61">
                  <c:v>0.27664105967715374</c:v>
                </c:pt>
                <c:pt idx="62">
                  <c:v>0.225300643437646</c:v>
                </c:pt>
                <c:pt idx="63">
                  <c:v>0.15198256851216307</c:v>
                </c:pt>
                <c:pt idx="64">
                  <c:v>8.3692979516878915E-2</c:v>
                </c:pt>
                <c:pt idx="65">
                  <c:v>7.0685025417130454E-2</c:v>
                </c:pt>
                <c:pt idx="66">
                  <c:v>3.0727912559810666E-2</c:v>
                </c:pt>
                <c:pt idx="67">
                  <c:v>-7.1505633052142718E-3</c:v>
                </c:pt>
                <c:pt idx="68">
                  <c:v>1.790471992059066E-3</c:v>
                </c:pt>
                <c:pt idx="69">
                  <c:v>2.4507737830382868E-2</c:v>
                </c:pt>
                <c:pt idx="70">
                  <c:v>1.9121790662945237E-2</c:v>
                </c:pt>
                <c:pt idx="71">
                  <c:v>3.9592354976356714E-2</c:v>
                </c:pt>
                <c:pt idx="72">
                  <c:v>2.5558885146514679E-2</c:v>
                </c:pt>
                <c:pt idx="73">
                  <c:v>2.7140126062093241E-2</c:v>
                </c:pt>
                <c:pt idx="74">
                  <c:v>-3.3727244946392398E-2</c:v>
                </c:pt>
                <c:pt idx="75">
                  <c:v>-7.7865587708214001E-2</c:v>
                </c:pt>
                <c:pt idx="76">
                  <c:v>-6.8664428312697354E-2</c:v>
                </c:pt>
                <c:pt idx="77">
                  <c:v>-9.0418272651387493E-2</c:v>
                </c:pt>
                <c:pt idx="78">
                  <c:v>-4.0544448223204257E-2</c:v>
                </c:pt>
                <c:pt idx="79">
                  <c:v>-6.1523827208894995E-2</c:v>
                </c:pt>
                <c:pt idx="80">
                  <c:v>-4.2683372371836302E-2</c:v>
                </c:pt>
                <c:pt idx="81">
                  <c:v>-4.2155620539251412E-2</c:v>
                </c:pt>
                <c:pt idx="82">
                  <c:v>-4.8622187343319301E-2</c:v>
                </c:pt>
                <c:pt idx="83">
                  <c:v>-5.3971081667032635E-2</c:v>
                </c:pt>
                <c:pt idx="84">
                  <c:v>-4.9098155123826523E-2</c:v>
                </c:pt>
                <c:pt idx="85">
                  <c:v>-8.2957329494689619E-2</c:v>
                </c:pt>
                <c:pt idx="86">
                  <c:v>-4.1890171481572876E-2</c:v>
                </c:pt>
                <c:pt idx="87">
                  <c:v>3.8827797898567655E-2</c:v>
                </c:pt>
                <c:pt idx="88">
                  <c:v>0.10127591676250799</c:v>
                </c:pt>
                <c:pt idx="89">
                  <c:v>0.19548690057516399</c:v>
                </c:pt>
                <c:pt idx="90">
                  <c:v>0.26083978927935492</c:v>
                </c:pt>
                <c:pt idx="91">
                  <c:v>0.28109915847286276</c:v>
                </c:pt>
                <c:pt idx="92">
                  <c:v>0.32574552815010949</c:v>
                </c:pt>
                <c:pt idx="93">
                  <c:v>0.33240543648897858</c:v>
                </c:pt>
                <c:pt idx="94">
                  <c:v>0.23531918419035977</c:v>
                </c:pt>
                <c:pt idx="95">
                  <c:v>0.13129200139819674</c:v>
                </c:pt>
                <c:pt idx="96">
                  <c:v>6.1476436077133455E-2</c:v>
                </c:pt>
                <c:pt idx="97">
                  <c:v>6.1992621757474504E-2</c:v>
                </c:pt>
                <c:pt idx="98">
                  <c:v>5.4020648681437862E-2</c:v>
                </c:pt>
                <c:pt idx="99">
                  <c:v>3.7247799878327631E-2</c:v>
                </c:pt>
                <c:pt idx="100">
                  <c:v>7.7525862752879066E-2</c:v>
                </c:pt>
                <c:pt idx="101">
                  <c:v>9.7666087942532273E-2</c:v>
                </c:pt>
                <c:pt idx="102">
                  <c:v>0.1052386055521045</c:v>
                </c:pt>
                <c:pt idx="103">
                  <c:v>7.7783526632555583E-2</c:v>
                </c:pt>
                <c:pt idx="104">
                  <c:v>-4.0805250107494716E-2</c:v>
                </c:pt>
                <c:pt idx="105">
                  <c:v>-0.14512885230050188</c:v>
                </c:pt>
                <c:pt idx="106">
                  <c:v>-0.20426659447697776</c:v>
                </c:pt>
                <c:pt idx="107">
                  <c:v>-0.21023817072586351</c:v>
                </c:pt>
                <c:pt idx="108">
                  <c:v>-0.20776961404579244</c:v>
                </c:pt>
                <c:pt idx="109">
                  <c:v>-0.17943154576824621</c:v>
                </c:pt>
                <c:pt idx="110">
                  <c:v>-0.14413456700578417</c:v>
                </c:pt>
                <c:pt idx="111">
                  <c:v>-5.1349270829091194E-2</c:v>
                </c:pt>
                <c:pt idx="112">
                  <c:v>2.5912796753522005E-3</c:v>
                </c:pt>
                <c:pt idx="113">
                  <c:v>7.3539866313747454E-2</c:v>
                </c:pt>
                <c:pt idx="114">
                  <c:v>0.12139557887862061</c:v>
                </c:pt>
                <c:pt idx="115">
                  <c:v>6.4224599164882393E-2</c:v>
                </c:pt>
                <c:pt idx="116">
                  <c:v>-2.0701651224540287E-2</c:v>
                </c:pt>
                <c:pt idx="117">
                  <c:v>-9.5844172289102247E-2</c:v>
                </c:pt>
                <c:pt idx="118">
                  <c:v>-0.17114212870900739</c:v>
                </c:pt>
                <c:pt idx="119">
                  <c:v>-0.18862795872555865</c:v>
                </c:pt>
                <c:pt idx="120">
                  <c:v>-0.10548987861471847</c:v>
                </c:pt>
                <c:pt idx="121">
                  <c:v>-5.6589599224188374E-3</c:v>
                </c:pt>
                <c:pt idx="122">
                  <c:v>5.9434016971854402E-2</c:v>
                </c:pt>
                <c:pt idx="123">
                  <c:v>8.7482494047549181E-2</c:v>
                </c:pt>
                <c:pt idx="124">
                  <c:v>0.11463907778256363</c:v>
                </c:pt>
                <c:pt idx="125">
                  <c:v>0.24672263894285495</c:v>
                </c:pt>
                <c:pt idx="126">
                  <c:v>0.31405411443672016</c:v>
                </c:pt>
                <c:pt idx="127">
                  <c:v>0.35437127443832234</c:v>
                </c:pt>
                <c:pt idx="128">
                  <c:v>0.3545210223043388</c:v>
                </c:pt>
                <c:pt idx="129">
                  <c:v>0.24684447324414704</c:v>
                </c:pt>
                <c:pt idx="130">
                  <c:v>0.18165659203709159</c:v>
                </c:pt>
                <c:pt idx="131">
                  <c:v>0.12331120417025412</c:v>
                </c:pt>
                <c:pt idx="132">
                  <c:v>3.4320403494093002E-2</c:v>
                </c:pt>
                <c:pt idx="133">
                  <c:v>-4.5136270530895931E-2</c:v>
                </c:pt>
                <c:pt idx="134">
                  <c:v>-0.11043170124557072</c:v>
                </c:pt>
                <c:pt idx="135">
                  <c:v>-0.12893756944144294</c:v>
                </c:pt>
                <c:pt idx="136">
                  <c:v>-8.177845963470666E-2</c:v>
                </c:pt>
                <c:pt idx="137">
                  <c:v>-7.2716377560973957E-3</c:v>
                </c:pt>
                <c:pt idx="138">
                  <c:v>8.0995324739161226E-2</c:v>
                </c:pt>
                <c:pt idx="139">
                  <c:v>0.22881134578983844</c:v>
                </c:pt>
                <c:pt idx="140">
                  <c:v>0.31750612517207466</c:v>
                </c:pt>
                <c:pt idx="141">
                  <c:v>0.40854060058713149</c:v>
                </c:pt>
                <c:pt idx="142">
                  <c:v>0.43974606435915203</c:v>
                </c:pt>
                <c:pt idx="143">
                  <c:v>0.37395616899984535</c:v>
                </c:pt>
                <c:pt idx="144">
                  <c:v>0.3482019386026588</c:v>
                </c:pt>
                <c:pt idx="145">
                  <c:v>0.31197075837463917</c:v>
                </c:pt>
              </c:numCache>
            </c:numRef>
          </c:val>
          <c:smooth val="1"/>
        </c:ser>
        <c:ser>
          <c:idx val="17"/>
          <c:order val="17"/>
          <c:tx>
            <c:strRef>
              <c:f>Sheet1!$AR$1</c:f>
              <c:strCache>
                <c:ptCount val="1"/>
                <c:pt idx="0">
                  <c:v>HadGEM2ES</c:v>
                </c:pt>
              </c:strCache>
            </c:strRef>
          </c:tx>
          <c:spPr>
            <a:ln w="12700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Sheet1!$AR$2:$AR$154</c:f>
              <c:numCache>
                <c:formatCode>General</c:formatCode>
                <c:ptCount val="153"/>
                <c:pt idx="10">
                  <c:v>5.2309990109098821E-2</c:v>
                </c:pt>
                <c:pt idx="11">
                  <c:v>6.3128612692157457E-2</c:v>
                </c:pt>
                <c:pt idx="12">
                  <c:v>4.2254985480388661E-2</c:v>
                </c:pt>
                <c:pt idx="13">
                  <c:v>4.8263638890597024E-2</c:v>
                </c:pt>
                <c:pt idx="14">
                  <c:v>5.2983484811290074E-2</c:v>
                </c:pt>
                <c:pt idx="15">
                  <c:v>3.4259751700939582E-2</c:v>
                </c:pt>
                <c:pt idx="16">
                  <c:v>2.3301562094561631E-2</c:v>
                </c:pt>
                <c:pt idx="17">
                  <c:v>-3.1025267406862192E-2</c:v>
                </c:pt>
                <c:pt idx="18">
                  <c:v>-5.4844169704230027E-2</c:v>
                </c:pt>
                <c:pt idx="19">
                  <c:v>-8.8727572667664317E-2</c:v>
                </c:pt>
                <c:pt idx="20">
                  <c:v>-9.8736428067200996E-2</c:v>
                </c:pt>
                <c:pt idx="21">
                  <c:v>-9.8404915843414528E-2</c:v>
                </c:pt>
                <c:pt idx="22">
                  <c:v>-6.0924889723688896E-2</c:v>
                </c:pt>
                <c:pt idx="23">
                  <c:v>-7.6869650063988729E-2</c:v>
                </c:pt>
                <c:pt idx="24">
                  <c:v>-0.15468336763092541</c:v>
                </c:pt>
                <c:pt idx="25">
                  <c:v>-0.20483796668598486</c:v>
                </c:pt>
                <c:pt idx="26">
                  <c:v>-0.23315081651057187</c:v>
                </c:pt>
                <c:pt idx="27">
                  <c:v>-0.25202251923624203</c:v>
                </c:pt>
                <c:pt idx="28">
                  <c:v>-0.22473943436461521</c:v>
                </c:pt>
                <c:pt idx="29">
                  <c:v>-0.18828062501325069</c:v>
                </c:pt>
                <c:pt idx="30">
                  <c:v>-0.17848296326355537</c:v>
                </c:pt>
                <c:pt idx="31">
                  <c:v>-0.10932492366000918</c:v>
                </c:pt>
                <c:pt idx="32">
                  <c:v>-4.6422512603150945E-2</c:v>
                </c:pt>
                <c:pt idx="33">
                  <c:v>5.5222765209348927E-2</c:v>
                </c:pt>
                <c:pt idx="34">
                  <c:v>0.14646346446258188</c:v>
                </c:pt>
                <c:pt idx="35">
                  <c:v>0.15647974766492878</c:v>
                </c:pt>
                <c:pt idx="36">
                  <c:v>0.1568535682803551</c:v>
                </c:pt>
                <c:pt idx="37">
                  <c:v>0.14611750059010375</c:v>
                </c:pt>
                <c:pt idx="38">
                  <c:v>0.10672575384703906</c:v>
                </c:pt>
                <c:pt idx="39">
                  <c:v>0.11949499456223166</c:v>
                </c:pt>
                <c:pt idx="40">
                  <c:v>9.8741309837431027E-2</c:v>
                </c:pt>
                <c:pt idx="41">
                  <c:v>7.5932050129030496E-2</c:v>
                </c:pt>
                <c:pt idx="42">
                  <c:v>7.2583392634912439E-2</c:v>
                </c:pt>
                <c:pt idx="43">
                  <c:v>1.7615907447873141E-2</c:v>
                </c:pt>
                <c:pt idx="44">
                  <c:v>-4.6689354627772246E-2</c:v>
                </c:pt>
                <c:pt idx="45">
                  <c:v>-4.3312882870291544E-2</c:v>
                </c:pt>
                <c:pt idx="46">
                  <c:v>-2.8240220162004386E-2</c:v>
                </c:pt>
                <c:pt idx="47">
                  <c:v>2.5938041602710984E-2</c:v>
                </c:pt>
                <c:pt idx="48">
                  <c:v>7.7500000988909939E-2</c:v>
                </c:pt>
                <c:pt idx="49">
                  <c:v>9.5747151619123685E-2</c:v>
                </c:pt>
                <c:pt idx="50">
                  <c:v>0.13212095307958405</c:v>
                </c:pt>
                <c:pt idx="51">
                  <c:v>0.16309786120995617</c:v>
                </c:pt>
                <c:pt idx="52">
                  <c:v>0.2084485065723562</c:v>
                </c:pt>
                <c:pt idx="53">
                  <c:v>0.25274927972953176</c:v>
                </c:pt>
                <c:pt idx="54">
                  <c:v>0.25685910052278643</c:v>
                </c:pt>
                <c:pt idx="55">
                  <c:v>0.22917630726423058</c:v>
                </c:pt>
                <c:pt idx="56">
                  <c:v>0.23372032027347445</c:v>
                </c:pt>
                <c:pt idx="57">
                  <c:v>0.24337151538375737</c:v>
                </c:pt>
                <c:pt idx="58">
                  <c:v>0.2400286941980774</c:v>
                </c:pt>
                <c:pt idx="59">
                  <c:v>0.23563007600907268</c:v>
                </c:pt>
                <c:pt idx="60">
                  <c:v>0.20963776270757364</c:v>
                </c:pt>
                <c:pt idx="61">
                  <c:v>0.16332590717155288</c:v>
                </c:pt>
                <c:pt idx="62">
                  <c:v>0.12864524503052421</c:v>
                </c:pt>
                <c:pt idx="63">
                  <c:v>6.99177925602361E-2</c:v>
                </c:pt>
                <c:pt idx="64">
                  <c:v>8.5682627009355649E-3</c:v>
                </c:pt>
                <c:pt idx="65">
                  <c:v>-4.8762957259556108E-2</c:v>
                </c:pt>
                <c:pt idx="66">
                  <c:v>-9.0048405804488446E-2</c:v>
                </c:pt>
                <c:pt idx="67">
                  <c:v>-0.10317895727620624</c:v>
                </c:pt>
                <c:pt idx="68">
                  <c:v>-7.6170567563432851E-2</c:v>
                </c:pt>
                <c:pt idx="69">
                  <c:v>-7.6199142619573945E-2</c:v>
                </c:pt>
                <c:pt idx="70">
                  <c:v>-7.807284472730229E-2</c:v>
                </c:pt>
                <c:pt idx="71">
                  <c:v>-7.2024429070738832E-2</c:v>
                </c:pt>
                <c:pt idx="72">
                  <c:v>-8.2338433358980903E-2</c:v>
                </c:pt>
                <c:pt idx="73">
                  <c:v>-7.0917902587735102E-2</c:v>
                </c:pt>
                <c:pt idx="74">
                  <c:v>-6.3106978389214391E-2</c:v>
                </c:pt>
                <c:pt idx="75">
                  <c:v>-7.7170028702365251E-2</c:v>
                </c:pt>
                <c:pt idx="76">
                  <c:v>-5.8787770517343949E-2</c:v>
                </c:pt>
                <c:pt idx="77">
                  <c:v>-4.5298134625027832E-2</c:v>
                </c:pt>
                <c:pt idx="78">
                  <c:v>-5.590679084276763E-3</c:v>
                </c:pt>
                <c:pt idx="79">
                  <c:v>1.904405860416784E-2</c:v>
                </c:pt>
                <c:pt idx="80">
                  <c:v>5.273257873482895E-2</c:v>
                </c:pt>
                <c:pt idx="81">
                  <c:v>6.8643217485891264E-2</c:v>
                </c:pt>
                <c:pt idx="82">
                  <c:v>8.1870924503252243E-2</c:v>
                </c:pt>
                <c:pt idx="83">
                  <c:v>8.3032168886196911E-2</c:v>
                </c:pt>
                <c:pt idx="84">
                  <c:v>0.10727095693430609</c:v>
                </c:pt>
                <c:pt idx="85">
                  <c:v>0.13023777326532299</c:v>
                </c:pt>
                <c:pt idx="86">
                  <c:v>8.0965690851014738E-2</c:v>
                </c:pt>
                <c:pt idx="87">
                  <c:v>5.4702924148604476E-2</c:v>
                </c:pt>
                <c:pt idx="88">
                  <c:v>2.3197858357442373E-2</c:v>
                </c:pt>
                <c:pt idx="89">
                  <c:v>8.3491685510264264E-3</c:v>
                </c:pt>
                <c:pt idx="90">
                  <c:v>-4.0929586941192413E-2</c:v>
                </c:pt>
                <c:pt idx="91">
                  <c:v>-7.2878303191523719E-2</c:v>
                </c:pt>
                <c:pt idx="92">
                  <c:v>-0.12992814183897639</c:v>
                </c:pt>
                <c:pt idx="93">
                  <c:v>-0.15601649863964176</c:v>
                </c:pt>
                <c:pt idx="94">
                  <c:v>-0.14220307059453904</c:v>
                </c:pt>
                <c:pt idx="95">
                  <c:v>-8.9620458452567511E-2</c:v>
                </c:pt>
                <c:pt idx="96">
                  <c:v>-2.9416312897707651E-2</c:v>
                </c:pt>
                <c:pt idx="97">
                  <c:v>-2.0069511983185639E-2</c:v>
                </c:pt>
                <c:pt idx="98">
                  <c:v>-1.8972249868588909E-2</c:v>
                </c:pt>
                <c:pt idx="99">
                  <c:v>-2.6974545984599038E-3</c:v>
                </c:pt>
                <c:pt idx="100">
                  <c:v>2.0454822977259052E-2</c:v>
                </c:pt>
                <c:pt idx="101">
                  <c:v>3.2610379358713699E-2</c:v>
                </c:pt>
                <c:pt idx="102">
                  <c:v>4.6382651508488533E-2</c:v>
                </c:pt>
                <c:pt idx="103">
                  <c:v>1.1494215668050143E-2</c:v>
                </c:pt>
                <c:pt idx="104">
                  <c:v>-0.10004316072685263</c:v>
                </c:pt>
                <c:pt idx="105">
                  <c:v>-0.16339978186314674</c:v>
                </c:pt>
                <c:pt idx="106">
                  <c:v>-0.18662765123774738</c:v>
                </c:pt>
                <c:pt idx="107">
                  <c:v>-0.16491147804122669</c:v>
                </c:pt>
                <c:pt idx="108">
                  <c:v>-0.1282264448264657</c:v>
                </c:pt>
                <c:pt idx="109">
                  <c:v>-9.9087129826049725E-2</c:v>
                </c:pt>
                <c:pt idx="110">
                  <c:v>-6.6220444776519866E-2</c:v>
                </c:pt>
                <c:pt idx="111">
                  <c:v>-1.2368778874893E-2</c:v>
                </c:pt>
                <c:pt idx="112">
                  <c:v>5.9152570174626717E-2</c:v>
                </c:pt>
                <c:pt idx="113">
                  <c:v>0.14087303683633037</c:v>
                </c:pt>
                <c:pt idx="114">
                  <c:v>0.21271923209485544</c:v>
                </c:pt>
                <c:pt idx="115">
                  <c:v>0.14622926190688024</c:v>
                </c:pt>
                <c:pt idx="116">
                  <c:v>6.7180807152399213E-2</c:v>
                </c:pt>
                <c:pt idx="117">
                  <c:v>1.8562580903067127E-2</c:v>
                </c:pt>
                <c:pt idx="118">
                  <c:v>-9.0195423401491547E-4</c:v>
                </c:pt>
                <c:pt idx="119">
                  <c:v>8.9328358747271398E-3</c:v>
                </c:pt>
                <c:pt idx="120">
                  <c:v>4.5770211379841198E-2</c:v>
                </c:pt>
                <c:pt idx="121">
                  <c:v>7.8025662982543084E-2</c:v>
                </c:pt>
                <c:pt idx="122">
                  <c:v>0.12358272764841097</c:v>
                </c:pt>
                <c:pt idx="123">
                  <c:v>0.12190341666067053</c:v>
                </c:pt>
                <c:pt idx="124">
                  <c:v>0.11502063580455132</c:v>
                </c:pt>
                <c:pt idx="125">
                  <c:v>0.12427584258930571</c:v>
                </c:pt>
                <c:pt idx="126">
                  <c:v>0.10668069082603752</c:v>
                </c:pt>
                <c:pt idx="127">
                  <c:v>9.5485332660901687E-2</c:v>
                </c:pt>
                <c:pt idx="128">
                  <c:v>0.10662213385257244</c:v>
                </c:pt>
                <c:pt idx="129">
                  <c:v>9.7424879826566543E-2</c:v>
                </c:pt>
                <c:pt idx="130">
                  <c:v>8.2615688742525478E-2</c:v>
                </c:pt>
                <c:pt idx="131">
                  <c:v>7.6829932918993579E-2</c:v>
                </c:pt>
                <c:pt idx="132">
                  <c:v>5.1523544616203587E-4</c:v>
                </c:pt>
                <c:pt idx="133">
                  <c:v>-2.7829006503498916E-2</c:v>
                </c:pt>
                <c:pt idx="134">
                  <c:v>-6.7206800861122962E-2</c:v>
                </c:pt>
                <c:pt idx="135">
                  <c:v>-6.5333172562420744E-2</c:v>
                </c:pt>
                <c:pt idx="136">
                  <c:v>-6.7347936525864488E-2</c:v>
                </c:pt>
                <c:pt idx="137">
                  <c:v>-5.6460864583946821E-2</c:v>
                </c:pt>
                <c:pt idx="138">
                  <c:v>3.2865838095224356E-4</c:v>
                </c:pt>
                <c:pt idx="139">
                  <c:v>0.10111424030367565</c:v>
                </c:pt>
                <c:pt idx="140">
                  <c:v>0.20177175412568138</c:v>
                </c:pt>
                <c:pt idx="141">
                  <c:v>0.30809307365416638</c:v>
                </c:pt>
                <c:pt idx="142">
                  <c:v>0.39087430739490087</c:v>
                </c:pt>
                <c:pt idx="143">
                  <c:v>0.3886465320605148</c:v>
                </c:pt>
                <c:pt idx="144">
                  <c:v>0.36342549417949516</c:v>
                </c:pt>
                <c:pt idx="145">
                  <c:v>0.35381204725931764</c:v>
                </c:pt>
              </c:numCache>
            </c:numRef>
          </c:val>
          <c:smooth val="1"/>
        </c:ser>
        <c:ser>
          <c:idx val="18"/>
          <c:order val="18"/>
          <c:tx>
            <c:strRef>
              <c:f>Sheet1!$AS$1</c:f>
              <c:strCache>
                <c:ptCount val="1"/>
                <c:pt idx="0">
                  <c:v>MIROC5</c:v>
                </c:pt>
              </c:strCache>
            </c:strRef>
          </c:tx>
          <c:spPr>
            <a:ln w="12700" cap="rnd">
              <a:solidFill>
                <a:schemeClr val="accent2">
                  <a:lumMod val="8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Sheet1!$AS$2:$AS$154</c:f>
              <c:numCache>
                <c:formatCode>General</c:formatCode>
                <c:ptCount val="153"/>
                <c:pt idx="0">
                  <c:v>-0.12405372614619978</c:v>
                </c:pt>
                <c:pt idx="1">
                  <c:v>-0.10290272024671361</c:v>
                </c:pt>
                <c:pt idx="2">
                  <c:v>-8.9356169259897533E-2</c:v>
                </c:pt>
                <c:pt idx="3">
                  <c:v>-6.8513123629539111E-2</c:v>
                </c:pt>
                <c:pt idx="4">
                  <c:v>-3.0413829361637949E-2</c:v>
                </c:pt>
                <c:pt idx="5">
                  <c:v>6.4346686323319881E-3</c:v>
                </c:pt>
                <c:pt idx="6">
                  <c:v>5.4314009132266673E-2</c:v>
                </c:pt>
                <c:pt idx="7">
                  <c:v>8.0739218951091735E-2</c:v>
                </c:pt>
                <c:pt idx="8">
                  <c:v>8.4342166961621001E-2</c:v>
                </c:pt>
                <c:pt idx="9">
                  <c:v>8.6319092048637594E-2</c:v>
                </c:pt>
                <c:pt idx="10">
                  <c:v>5.852557640693766E-2</c:v>
                </c:pt>
                <c:pt idx="11">
                  <c:v>5.0363068767459475E-2</c:v>
                </c:pt>
                <c:pt idx="12">
                  <c:v>4.0382543094911898E-2</c:v>
                </c:pt>
                <c:pt idx="13">
                  <c:v>3.9855301706346442E-2</c:v>
                </c:pt>
                <c:pt idx="14">
                  <c:v>2.3896236856621671E-2</c:v>
                </c:pt>
                <c:pt idx="15">
                  <c:v>1.8842574079790741E-2</c:v>
                </c:pt>
                <c:pt idx="16">
                  <c:v>2.2691094029632711E-2</c:v>
                </c:pt>
                <c:pt idx="17">
                  <c:v>3.1900814814141781E-2</c:v>
                </c:pt>
                <c:pt idx="18">
                  <c:v>3.2299456192705585E-2</c:v>
                </c:pt>
                <c:pt idx="19">
                  <c:v>2.8075534165057391E-2</c:v>
                </c:pt>
                <c:pt idx="20">
                  <c:v>4.957969487211724E-2</c:v>
                </c:pt>
                <c:pt idx="21">
                  <c:v>5.3994223707197322E-2</c:v>
                </c:pt>
                <c:pt idx="22">
                  <c:v>6.5345647518816483E-2</c:v>
                </c:pt>
                <c:pt idx="23">
                  <c:v>4.6308814357117173E-2</c:v>
                </c:pt>
                <c:pt idx="24">
                  <c:v>-2.3958274910820931E-2</c:v>
                </c:pt>
                <c:pt idx="25">
                  <c:v>-9.7053106354498528E-2</c:v>
                </c:pt>
                <c:pt idx="26">
                  <c:v>-0.13601055246702792</c:v>
                </c:pt>
                <c:pt idx="27">
                  <c:v>-0.163641688393622</c:v>
                </c:pt>
                <c:pt idx="28">
                  <c:v>-0.16709246211248224</c:v>
                </c:pt>
                <c:pt idx="29">
                  <c:v>-0.14456109581200893</c:v>
                </c:pt>
                <c:pt idx="30">
                  <c:v>-0.13055815237645149</c:v>
                </c:pt>
                <c:pt idx="31">
                  <c:v>-7.8252670645234723E-2</c:v>
                </c:pt>
                <c:pt idx="32">
                  <c:v>-5.4898407911490787E-3</c:v>
                </c:pt>
                <c:pt idx="33">
                  <c:v>7.2750960154849484E-2</c:v>
                </c:pt>
                <c:pt idx="34">
                  <c:v>0.14726327375800841</c:v>
                </c:pt>
                <c:pt idx="35">
                  <c:v>0.15815669165355767</c:v>
                </c:pt>
                <c:pt idx="36">
                  <c:v>0.14975178866065547</c:v>
                </c:pt>
                <c:pt idx="37">
                  <c:v>0.11928205244553045</c:v>
                </c:pt>
                <c:pt idx="38">
                  <c:v>7.5189990298459616E-2</c:v>
                </c:pt>
                <c:pt idx="39">
                  <c:v>2.7922379520330252E-2</c:v>
                </c:pt>
                <c:pt idx="40">
                  <c:v>9.5370487253001509E-3</c:v>
                </c:pt>
                <c:pt idx="41">
                  <c:v>-1.2251566995120578E-2</c:v>
                </c:pt>
                <c:pt idx="42">
                  <c:v>-2.2635748691460171E-2</c:v>
                </c:pt>
                <c:pt idx="43">
                  <c:v>-5.6564798734607326E-2</c:v>
                </c:pt>
                <c:pt idx="44">
                  <c:v>-8.6059479393161248E-2</c:v>
                </c:pt>
                <c:pt idx="45">
                  <c:v>-7.9828823969832804E-2</c:v>
                </c:pt>
                <c:pt idx="46">
                  <c:v>-4.1708177219071108E-2</c:v>
                </c:pt>
                <c:pt idx="47">
                  <c:v>1.3484306669242123E-2</c:v>
                </c:pt>
                <c:pt idx="48">
                  <c:v>3.5438848892803618E-2</c:v>
                </c:pt>
                <c:pt idx="49">
                  <c:v>5.4194028818954423E-2</c:v>
                </c:pt>
                <c:pt idx="50">
                  <c:v>7.5324736957156982E-2</c:v>
                </c:pt>
                <c:pt idx="51">
                  <c:v>0.10111792773134952</c:v>
                </c:pt>
                <c:pt idx="52">
                  <c:v>0.12673031935139381</c:v>
                </c:pt>
                <c:pt idx="53">
                  <c:v>0.14278108747686788</c:v>
                </c:pt>
                <c:pt idx="54">
                  <c:v>0.11473956458819923</c:v>
                </c:pt>
                <c:pt idx="55">
                  <c:v>7.8410799593768135E-2</c:v>
                </c:pt>
                <c:pt idx="56">
                  <c:v>6.4620629642649113E-2</c:v>
                </c:pt>
                <c:pt idx="57">
                  <c:v>7.5882524548435012E-2</c:v>
                </c:pt>
                <c:pt idx="58">
                  <c:v>8.714433042046274E-2</c:v>
                </c:pt>
                <c:pt idx="59">
                  <c:v>9.0972566165895247E-2</c:v>
                </c:pt>
                <c:pt idx="60">
                  <c:v>9.74100134211104E-2</c:v>
                </c:pt>
                <c:pt idx="61">
                  <c:v>0.10379539764553215</c:v>
                </c:pt>
                <c:pt idx="62">
                  <c:v>9.1207854556543927E-2</c:v>
                </c:pt>
                <c:pt idx="63">
                  <c:v>0.10390674752348276</c:v>
                </c:pt>
                <c:pt idx="64">
                  <c:v>0.10814598844252504</c:v>
                </c:pt>
                <c:pt idx="65">
                  <c:v>8.870274059340677E-2</c:v>
                </c:pt>
                <c:pt idx="66">
                  <c:v>5.2018747991768297E-2</c:v>
                </c:pt>
                <c:pt idx="67">
                  <c:v>3.585598162526215E-2</c:v>
                </c:pt>
                <c:pt idx="68">
                  <c:v>3.5537276159208202E-2</c:v>
                </c:pt>
                <c:pt idx="69">
                  <c:v>3.352571167114677E-2</c:v>
                </c:pt>
                <c:pt idx="70">
                  <c:v>3.281648589490764E-2</c:v>
                </c:pt>
                <c:pt idx="71">
                  <c:v>4.7967624015021575E-2</c:v>
                </c:pt>
                <c:pt idx="72">
                  <c:v>6.4973805033269619E-2</c:v>
                </c:pt>
                <c:pt idx="73">
                  <c:v>5.5345911711596592E-2</c:v>
                </c:pt>
                <c:pt idx="74">
                  <c:v>4.5753767886529399E-2</c:v>
                </c:pt>
                <c:pt idx="75">
                  <c:v>3.7807200947399561E-2</c:v>
                </c:pt>
                <c:pt idx="76">
                  <c:v>3.4046944137711782E-2</c:v>
                </c:pt>
                <c:pt idx="77">
                  <c:v>1.7314985106772748E-2</c:v>
                </c:pt>
                <c:pt idx="78">
                  <c:v>6.47345348745032E-4</c:v>
                </c:pt>
                <c:pt idx="79">
                  <c:v>-1.3827460753356165E-2</c:v>
                </c:pt>
                <c:pt idx="80">
                  <c:v>-9.4787923537435082E-3</c:v>
                </c:pt>
                <c:pt idx="81">
                  <c:v>7.7674348163504388E-3</c:v>
                </c:pt>
                <c:pt idx="82">
                  <c:v>2.8763219467106187E-2</c:v>
                </c:pt>
                <c:pt idx="83">
                  <c:v>7.3918379821670183E-2</c:v>
                </c:pt>
                <c:pt idx="84">
                  <c:v>8.6020071365578168E-2</c:v>
                </c:pt>
                <c:pt idx="85">
                  <c:v>9.4838643320265106E-2</c:v>
                </c:pt>
                <c:pt idx="86">
                  <c:v>0.10646224934172027</c:v>
                </c:pt>
                <c:pt idx="87">
                  <c:v>0.11106852815153399</c:v>
                </c:pt>
                <c:pt idx="88">
                  <c:v>0.11971017715886736</c:v>
                </c:pt>
                <c:pt idx="89">
                  <c:v>9.6008588709347781E-2</c:v>
                </c:pt>
                <c:pt idx="90">
                  <c:v>7.1895726249106298E-2</c:v>
                </c:pt>
                <c:pt idx="91">
                  <c:v>7.3280869917354274E-2</c:v>
                </c:pt>
                <c:pt idx="92">
                  <c:v>9.3001625369811575E-2</c:v>
                </c:pt>
                <c:pt idx="93">
                  <c:v>6.54835057018405E-2</c:v>
                </c:pt>
                <c:pt idx="94">
                  <c:v>1.5332822791995481E-2</c:v>
                </c:pt>
                <c:pt idx="95">
                  <c:v>-3.3530577000095284E-2</c:v>
                </c:pt>
                <c:pt idx="96">
                  <c:v>-3.9195990918452911E-2</c:v>
                </c:pt>
                <c:pt idx="97">
                  <c:v>-2.9620462870940653E-2</c:v>
                </c:pt>
                <c:pt idx="98">
                  <c:v>-2.0478677734050345E-2</c:v>
                </c:pt>
                <c:pt idx="99">
                  <c:v>6.4761504638392491E-3</c:v>
                </c:pt>
                <c:pt idx="100">
                  <c:v>2.2171203553290404E-2</c:v>
                </c:pt>
                <c:pt idx="101">
                  <c:v>2.6495909256387295E-2</c:v>
                </c:pt>
                <c:pt idx="102">
                  <c:v>3.8684768878348236E-2</c:v>
                </c:pt>
                <c:pt idx="103">
                  <c:v>3.1085997990822366E-2</c:v>
                </c:pt>
                <c:pt idx="104">
                  <c:v>-5.2364878433789105E-2</c:v>
                </c:pt>
                <c:pt idx="105">
                  <c:v>-0.12493008040920295</c:v>
                </c:pt>
                <c:pt idx="106">
                  <c:v>-0.16077874812781656</c:v>
                </c:pt>
                <c:pt idx="107">
                  <c:v>-0.169148778447823</c:v>
                </c:pt>
                <c:pt idx="108">
                  <c:v>-0.15909000787999253</c:v>
                </c:pt>
                <c:pt idx="109">
                  <c:v>-0.14402487172211728</c:v>
                </c:pt>
                <c:pt idx="110">
                  <c:v>-8.9573121798821043E-2</c:v>
                </c:pt>
                <c:pt idx="111">
                  <c:v>-1.4114750270412741E-2</c:v>
                </c:pt>
                <c:pt idx="112">
                  <c:v>8.0725151509834225E-2</c:v>
                </c:pt>
                <c:pt idx="113">
                  <c:v>0.14867420044687979</c:v>
                </c:pt>
                <c:pt idx="114">
                  <c:v>0.20914057923561058</c:v>
                </c:pt>
                <c:pt idx="115">
                  <c:v>0.19993190640353864</c:v>
                </c:pt>
                <c:pt idx="116">
                  <c:v>0.19500707478013984</c:v>
                </c:pt>
                <c:pt idx="117">
                  <c:v>0.19162753011764647</c:v>
                </c:pt>
                <c:pt idx="118">
                  <c:v>0.17432411259395511</c:v>
                </c:pt>
                <c:pt idx="119">
                  <c:v>0.14859799123072517</c:v>
                </c:pt>
                <c:pt idx="120">
                  <c:v>0.12929546523474661</c:v>
                </c:pt>
                <c:pt idx="121">
                  <c:v>0.12182657615419402</c:v>
                </c:pt>
                <c:pt idx="122">
                  <c:v>0.12099138857810107</c:v>
                </c:pt>
                <c:pt idx="123">
                  <c:v>8.5875495437573182E-2</c:v>
                </c:pt>
                <c:pt idx="124">
                  <c:v>2.8147769547967771E-2</c:v>
                </c:pt>
                <c:pt idx="125">
                  <c:v>1.2129847696121224E-2</c:v>
                </c:pt>
                <c:pt idx="126">
                  <c:v>1.8165602095645581E-2</c:v>
                </c:pt>
                <c:pt idx="127">
                  <c:v>4.0532635227019193E-2</c:v>
                </c:pt>
                <c:pt idx="128">
                  <c:v>6.7613137834502485E-2</c:v>
                </c:pt>
                <c:pt idx="129">
                  <c:v>6.866295212713272E-2</c:v>
                </c:pt>
                <c:pt idx="130">
                  <c:v>6.4126679360696423E-2</c:v>
                </c:pt>
                <c:pt idx="131">
                  <c:v>7.542404674462086E-2</c:v>
                </c:pt>
                <c:pt idx="132">
                  <c:v>3.4086901760246271E-2</c:v>
                </c:pt>
                <c:pt idx="133">
                  <c:v>2.9346935482064369E-2</c:v>
                </c:pt>
                <c:pt idx="134">
                  <c:v>-3.6407592614098746E-3</c:v>
                </c:pt>
                <c:pt idx="135">
                  <c:v>-3.6698701609246785E-2</c:v>
                </c:pt>
                <c:pt idx="136">
                  <c:v>-6.2073176058876696E-2</c:v>
                </c:pt>
                <c:pt idx="137">
                  <c:v>-4.7847990569446351E-2</c:v>
                </c:pt>
                <c:pt idx="138">
                  <c:v>7.3969833404962234E-3</c:v>
                </c:pt>
                <c:pt idx="139">
                  <c:v>7.1559026746746163E-2</c:v>
                </c:pt>
                <c:pt idx="140">
                  <c:v>0.13602778746363875</c:v>
                </c:pt>
                <c:pt idx="141">
                  <c:v>0.22627189538933021</c:v>
                </c:pt>
                <c:pt idx="142">
                  <c:v>0.32940792294657645</c:v>
                </c:pt>
                <c:pt idx="143">
                  <c:v>0.32508203353893333</c:v>
                </c:pt>
                <c:pt idx="144">
                  <c:v>0.29686434118208604</c:v>
                </c:pt>
                <c:pt idx="145">
                  <c:v>0.26544743205435156</c:v>
                </c:pt>
                <c:pt idx="146">
                  <c:v>0.21516219067687203</c:v>
                </c:pt>
                <c:pt idx="147">
                  <c:v>0.1775886200493684</c:v>
                </c:pt>
                <c:pt idx="148">
                  <c:v>0.14003899579501777</c:v>
                </c:pt>
                <c:pt idx="149">
                  <c:v>0.12727057085024288</c:v>
                </c:pt>
                <c:pt idx="150">
                  <c:v>9.3259273933742545E-2</c:v>
                </c:pt>
                <c:pt idx="151">
                  <c:v>6.3940081191472334E-2</c:v>
                </c:pt>
                <c:pt idx="152">
                  <c:v>6.9366374350107257E-2</c:v>
                </c:pt>
              </c:numCache>
            </c:numRef>
          </c:val>
          <c:smooth val="1"/>
        </c:ser>
        <c:ser>
          <c:idx val="19"/>
          <c:order val="19"/>
          <c:tx>
            <c:strRef>
              <c:f>Sheet1!$AT$1</c:f>
              <c:strCache>
                <c:ptCount val="1"/>
                <c:pt idx="0">
                  <c:v>bcccsm1</c:v>
                </c:pt>
              </c:strCache>
            </c:strRef>
          </c:tx>
          <c:spPr>
            <a:ln w="12700">
              <a:solidFill>
                <a:srgbClr val="00FF00"/>
              </a:solidFill>
              <a:prstDash val="solid"/>
            </a:ln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Sheet1!$AT$2:$AT$154</c:f>
              <c:numCache>
                <c:formatCode>General</c:formatCode>
                <c:ptCount val="153"/>
                <c:pt idx="0">
                  <c:v>0.11056211560267483</c:v>
                </c:pt>
                <c:pt idx="1">
                  <c:v>0.12013066133352229</c:v>
                </c:pt>
                <c:pt idx="2">
                  <c:v>0.10342614705253611</c:v>
                </c:pt>
                <c:pt idx="3">
                  <c:v>0.10222277730555077</c:v>
                </c:pt>
                <c:pt idx="4">
                  <c:v>0.13965778348709407</c:v>
                </c:pt>
                <c:pt idx="5">
                  <c:v>0.16303807322407435</c:v>
                </c:pt>
                <c:pt idx="6">
                  <c:v>0.14015611716974966</c:v>
                </c:pt>
                <c:pt idx="7">
                  <c:v>0.13739725365213779</c:v>
                </c:pt>
                <c:pt idx="8">
                  <c:v>0.11189840626152833</c:v>
                </c:pt>
                <c:pt idx="9">
                  <c:v>0.11960219811995736</c:v>
                </c:pt>
                <c:pt idx="10">
                  <c:v>0.14237281520846687</c:v>
                </c:pt>
                <c:pt idx="11">
                  <c:v>0.17789324116774419</c:v>
                </c:pt>
                <c:pt idx="12">
                  <c:v>0.20399837858827707</c:v>
                </c:pt>
                <c:pt idx="13">
                  <c:v>0.2230312564334592</c:v>
                </c:pt>
                <c:pt idx="14">
                  <c:v>0.23144090743016829</c:v>
                </c:pt>
                <c:pt idx="15">
                  <c:v>0.25560492091307518</c:v>
                </c:pt>
                <c:pt idx="16">
                  <c:v>0.28116043183752581</c:v>
                </c:pt>
                <c:pt idx="17">
                  <c:v>0.24535992890147598</c:v>
                </c:pt>
                <c:pt idx="18">
                  <c:v>0.18086654991096121</c:v>
                </c:pt>
                <c:pt idx="19">
                  <c:v>9.0564754217034207E-2</c:v>
                </c:pt>
                <c:pt idx="20">
                  <c:v>-3.1855691129653815E-3</c:v>
                </c:pt>
                <c:pt idx="21">
                  <c:v>-8.0381110830494484E-2</c:v>
                </c:pt>
                <c:pt idx="22">
                  <c:v>-0.13599062310522111</c:v>
                </c:pt>
                <c:pt idx="23">
                  <c:v>-0.21197540664224632</c:v>
                </c:pt>
                <c:pt idx="24">
                  <c:v>-0.39559900212534382</c:v>
                </c:pt>
                <c:pt idx="25">
                  <c:v>-0.48974940098816677</c:v>
                </c:pt>
                <c:pt idx="26">
                  <c:v>-0.50495597942547266</c:v>
                </c:pt>
                <c:pt idx="27">
                  <c:v>-0.45701488638708576</c:v>
                </c:pt>
                <c:pt idx="28">
                  <c:v>-0.38840023510649563</c:v>
                </c:pt>
                <c:pt idx="29">
                  <c:v>-0.32425677127791358</c:v>
                </c:pt>
                <c:pt idx="30">
                  <c:v>-0.26543611294929081</c:v>
                </c:pt>
                <c:pt idx="31">
                  <c:v>-0.25778082460116625</c:v>
                </c:pt>
                <c:pt idx="32">
                  <c:v>-0.19525459284767671</c:v>
                </c:pt>
                <c:pt idx="33">
                  <c:v>-6.8357916060433593E-2</c:v>
                </c:pt>
                <c:pt idx="34">
                  <c:v>4.9865680358007522E-2</c:v>
                </c:pt>
                <c:pt idx="35">
                  <c:v>8.0162902449945166E-3</c:v>
                </c:pt>
                <c:pt idx="36">
                  <c:v>-7.4421843153486492E-3</c:v>
                </c:pt>
                <c:pt idx="37">
                  <c:v>2.2782933594864649E-2</c:v>
                </c:pt>
                <c:pt idx="38">
                  <c:v>5.7424517223790904E-2</c:v>
                </c:pt>
                <c:pt idx="39">
                  <c:v>0.1145031771697459</c:v>
                </c:pt>
                <c:pt idx="40">
                  <c:v>0.16021495266270794</c:v>
                </c:pt>
                <c:pt idx="41">
                  <c:v>0.20439148021873121</c:v>
                </c:pt>
                <c:pt idx="42">
                  <c:v>0.14483589760599971</c:v>
                </c:pt>
                <c:pt idx="43">
                  <c:v>-1.9090831030916244E-2</c:v>
                </c:pt>
                <c:pt idx="44">
                  <c:v>-0.12457692734145992</c:v>
                </c:pt>
                <c:pt idx="45">
                  <c:v>-0.13307152285472518</c:v>
                </c:pt>
                <c:pt idx="46">
                  <c:v>-0.13028801920715347</c:v>
                </c:pt>
                <c:pt idx="47">
                  <c:v>-0.12098392937067259</c:v>
                </c:pt>
                <c:pt idx="48">
                  <c:v>-7.3667863144736584E-2</c:v>
                </c:pt>
                <c:pt idx="49">
                  <c:v>-3.0285548465695075E-2</c:v>
                </c:pt>
                <c:pt idx="50">
                  <c:v>1.8097220031573338E-2</c:v>
                </c:pt>
                <c:pt idx="51">
                  <c:v>0.10193153072273778</c:v>
                </c:pt>
                <c:pt idx="52">
                  <c:v>0.2043824907537139</c:v>
                </c:pt>
                <c:pt idx="53">
                  <c:v>0.28481682309467909</c:v>
                </c:pt>
                <c:pt idx="54">
                  <c:v>0.2284528872456302</c:v>
                </c:pt>
                <c:pt idx="55">
                  <c:v>0.15841939009728176</c:v>
                </c:pt>
                <c:pt idx="56">
                  <c:v>0.14212954347570989</c:v>
                </c:pt>
                <c:pt idx="57">
                  <c:v>0.14399122437108244</c:v>
                </c:pt>
                <c:pt idx="58">
                  <c:v>0.11472024614672303</c:v>
                </c:pt>
                <c:pt idx="59">
                  <c:v>9.9713358585375028E-2</c:v>
                </c:pt>
                <c:pt idx="60">
                  <c:v>7.6158080383271071E-2</c:v>
                </c:pt>
                <c:pt idx="61">
                  <c:v>2.9844993734509367E-2</c:v>
                </c:pt>
                <c:pt idx="62">
                  <c:v>1.5588337866304642E-2</c:v>
                </c:pt>
                <c:pt idx="63">
                  <c:v>1.2324141682822323E-2</c:v>
                </c:pt>
                <c:pt idx="64">
                  <c:v>-9.1589588291614947E-3</c:v>
                </c:pt>
                <c:pt idx="65">
                  <c:v>4.3038694224520673E-3</c:v>
                </c:pt>
                <c:pt idx="66">
                  <c:v>1.9105932667483363E-2</c:v>
                </c:pt>
                <c:pt idx="67">
                  <c:v>6.442551350426691E-2</c:v>
                </c:pt>
                <c:pt idx="68">
                  <c:v>0.11776417956894555</c:v>
                </c:pt>
                <c:pt idx="69">
                  <c:v>0.14319396305474869</c:v>
                </c:pt>
                <c:pt idx="70">
                  <c:v>0.16650662893313917</c:v>
                </c:pt>
                <c:pt idx="71">
                  <c:v>0.18680362461124911</c:v>
                </c:pt>
                <c:pt idx="72">
                  <c:v>0.19031389797387122</c:v>
                </c:pt>
                <c:pt idx="73">
                  <c:v>0.14741778484693205</c:v>
                </c:pt>
                <c:pt idx="74">
                  <c:v>0.11057584367666423</c:v>
                </c:pt>
                <c:pt idx="75">
                  <c:v>7.2815320630118266E-2</c:v>
                </c:pt>
                <c:pt idx="76">
                  <c:v>2.376963210076969E-2</c:v>
                </c:pt>
                <c:pt idx="77">
                  <c:v>-2.1151579905069152E-2</c:v>
                </c:pt>
                <c:pt idx="78">
                  <c:v>-5.0260466397339144E-2</c:v>
                </c:pt>
                <c:pt idx="79">
                  <c:v>-2.7142727633583816E-2</c:v>
                </c:pt>
                <c:pt idx="80">
                  <c:v>-1.7468950922764032E-2</c:v>
                </c:pt>
                <c:pt idx="81">
                  <c:v>-1.97013186982633E-2</c:v>
                </c:pt>
                <c:pt idx="82">
                  <c:v>3.1006260933149846E-2</c:v>
                </c:pt>
                <c:pt idx="83">
                  <c:v>8.3307465449037374E-2</c:v>
                </c:pt>
                <c:pt idx="84">
                  <c:v>9.6774324123251224E-2</c:v>
                </c:pt>
                <c:pt idx="85">
                  <c:v>9.6687501277738883E-2</c:v>
                </c:pt>
                <c:pt idx="86">
                  <c:v>0.12809939446853041</c:v>
                </c:pt>
                <c:pt idx="87">
                  <c:v>0.13285451658122621</c:v>
                </c:pt>
                <c:pt idx="88">
                  <c:v>0.13457480553178278</c:v>
                </c:pt>
                <c:pt idx="89">
                  <c:v>0.11400305285630229</c:v>
                </c:pt>
                <c:pt idx="90">
                  <c:v>0.14529070776869871</c:v>
                </c:pt>
                <c:pt idx="91">
                  <c:v>0.14918223448123952</c:v>
                </c:pt>
                <c:pt idx="92">
                  <c:v>0.11599589892411027</c:v>
                </c:pt>
                <c:pt idx="93">
                  <c:v>0.12489083851448186</c:v>
                </c:pt>
                <c:pt idx="94">
                  <c:v>0.11983221620445919</c:v>
                </c:pt>
                <c:pt idx="95">
                  <c:v>9.4463525851364444E-2</c:v>
                </c:pt>
                <c:pt idx="96">
                  <c:v>7.4298787646248587E-2</c:v>
                </c:pt>
                <c:pt idx="97">
                  <c:v>7.2579719619426622E-2</c:v>
                </c:pt>
                <c:pt idx="98">
                  <c:v>7.7759052293878125E-2</c:v>
                </c:pt>
                <c:pt idx="99">
                  <c:v>6.1496425352412461E-2</c:v>
                </c:pt>
                <c:pt idx="100">
                  <c:v>5.7020601143889307E-2</c:v>
                </c:pt>
                <c:pt idx="101">
                  <c:v>8.749693019705243E-2</c:v>
                </c:pt>
                <c:pt idx="102">
                  <c:v>8.9197641907906466E-2</c:v>
                </c:pt>
                <c:pt idx="103">
                  <c:v>1.9312777089704483E-2</c:v>
                </c:pt>
                <c:pt idx="104">
                  <c:v>-0.11284740354623597</c:v>
                </c:pt>
                <c:pt idx="105">
                  <c:v>-0.18596145566765507</c:v>
                </c:pt>
                <c:pt idx="106">
                  <c:v>-0.22414943388659736</c:v>
                </c:pt>
                <c:pt idx="107">
                  <c:v>-0.2191721914243569</c:v>
                </c:pt>
                <c:pt idx="108">
                  <c:v>-0.18957179034972604</c:v>
                </c:pt>
                <c:pt idx="109">
                  <c:v>-0.1510750025040784</c:v>
                </c:pt>
                <c:pt idx="110">
                  <c:v>-0.12274953500065747</c:v>
                </c:pt>
                <c:pt idx="111">
                  <c:v>-5.2923860435258444E-2</c:v>
                </c:pt>
                <c:pt idx="112">
                  <c:v>3.9192185050774861E-2</c:v>
                </c:pt>
                <c:pt idx="113">
                  <c:v>0.14861931718279175</c:v>
                </c:pt>
                <c:pt idx="114">
                  <c:v>0.20479440140178407</c:v>
                </c:pt>
                <c:pt idx="115">
                  <c:v>0.14667279943705669</c:v>
                </c:pt>
                <c:pt idx="116">
                  <c:v>0.10894942333448447</c:v>
                </c:pt>
                <c:pt idx="117">
                  <c:v>0.1049340220889573</c:v>
                </c:pt>
                <c:pt idx="118">
                  <c:v>0.13584180846033544</c:v>
                </c:pt>
                <c:pt idx="119">
                  <c:v>0.17079860636855712</c:v>
                </c:pt>
                <c:pt idx="120">
                  <c:v>0.18093909513770257</c:v>
                </c:pt>
                <c:pt idx="121">
                  <c:v>0.17445064855225184</c:v>
                </c:pt>
                <c:pt idx="122">
                  <c:v>0.18698164736277703</c:v>
                </c:pt>
                <c:pt idx="123">
                  <c:v>0.13896063979659906</c:v>
                </c:pt>
                <c:pt idx="124">
                  <c:v>0.11698179197024951</c:v>
                </c:pt>
                <c:pt idx="125">
                  <c:v>0.11639766213205115</c:v>
                </c:pt>
                <c:pt idx="126">
                  <c:v>0.15960937972363778</c:v>
                </c:pt>
                <c:pt idx="127">
                  <c:v>0.20716986083019073</c:v>
                </c:pt>
                <c:pt idx="128">
                  <c:v>0.26103968609867045</c:v>
                </c:pt>
                <c:pt idx="129">
                  <c:v>0.326163332467588</c:v>
                </c:pt>
                <c:pt idx="130">
                  <c:v>0.39747668419103227</c:v>
                </c:pt>
                <c:pt idx="131">
                  <c:v>0.40494538858807705</c:v>
                </c:pt>
                <c:pt idx="132">
                  <c:v>0.34255614584689686</c:v>
                </c:pt>
                <c:pt idx="133">
                  <c:v>0.29029422860876924</c:v>
                </c:pt>
                <c:pt idx="134">
                  <c:v>0.21897668865004721</c:v>
                </c:pt>
                <c:pt idx="135">
                  <c:v>0.15651366043247431</c:v>
                </c:pt>
                <c:pt idx="136">
                  <c:v>8.3918200071889867E-2</c:v>
                </c:pt>
                <c:pt idx="137">
                  <c:v>6.9321262967095731E-2</c:v>
                </c:pt>
                <c:pt idx="138">
                  <c:v>6.3117230084177023E-2</c:v>
                </c:pt>
                <c:pt idx="139">
                  <c:v>0.10121125561678719</c:v>
                </c:pt>
                <c:pt idx="140">
                  <c:v>0.15044542838806632</c:v>
                </c:pt>
                <c:pt idx="141">
                  <c:v>0.21467133672721794</c:v>
                </c:pt>
                <c:pt idx="142">
                  <c:v>0.25066767504385157</c:v>
                </c:pt>
                <c:pt idx="143">
                  <c:v>0.18954797918325011</c:v>
                </c:pt>
                <c:pt idx="144">
                  <c:v>0.13775994015788409</c:v>
                </c:pt>
                <c:pt idx="145">
                  <c:v>0.12805247529478175</c:v>
                </c:pt>
                <c:pt idx="146">
                  <c:v>0.12175434425118342</c:v>
                </c:pt>
                <c:pt idx="147">
                  <c:v>0.13964171219965518</c:v>
                </c:pt>
                <c:pt idx="148">
                  <c:v>0.15624368058456758</c:v>
                </c:pt>
                <c:pt idx="149">
                  <c:v>0.14533676617439154</c:v>
                </c:pt>
                <c:pt idx="150">
                  <c:v>0.13051871414700938</c:v>
                </c:pt>
                <c:pt idx="151">
                  <c:v>0.13314958625619971</c:v>
                </c:pt>
                <c:pt idx="152">
                  <c:v>0.13587340778953277</c:v>
                </c:pt>
              </c:numCache>
            </c:numRef>
          </c:val>
          <c:smooth val="1"/>
        </c:ser>
        <c:ser>
          <c:idx val="20"/>
          <c:order val="20"/>
          <c:tx>
            <c:strRef>
              <c:f>Sheet1!$AU$1</c:f>
              <c:strCache>
                <c:ptCount val="1"/>
                <c:pt idx="0">
                  <c:v>GISS</c:v>
                </c:pt>
              </c:strCache>
            </c:strRef>
          </c:tx>
          <c:spPr>
            <a:ln w="38100" cap="rnd">
              <a:solidFill>
                <a:srgbClr val="FF3300"/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Sheet1!$AU$2:$AU$154</c:f>
              <c:numCache>
                <c:formatCode>General</c:formatCode>
                <c:ptCount val="153"/>
                <c:pt idx="30">
                  <c:v>-7.411779494335273E-2</c:v>
                </c:pt>
                <c:pt idx="31">
                  <c:v>-8.5639591427576364E-2</c:v>
                </c:pt>
                <c:pt idx="32">
                  <c:v>-4.5139189654340384E-2</c:v>
                </c:pt>
                <c:pt idx="33">
                  <c:v>1.3468654459398821E-2</c:v>
                </c:pt>
                <c:pt idx="34">
                  <c:v>2.6736917665623586E-2</c:v>
                </c:pt>
                <c:pt idx="35">
                  <c:v>3.0277173895614767E-2</c:v>
                </c:pt>
                <c:pt idx="36">
                  <c:v>3.9585284994576482E-2</c:v>
                </c:pt>
                <c:pt idx="37">
                  <c:v>9.2502049988869864E-2</c:v>
                </c:pt>
                <c:pt idx="38">
                  <c:v>7.3084708874706694E-2</c:v>
                </c:pt>
                <c:pt idx="39">
                  <c:v>1.6252368646250664E-2</c:v>
                </c:pt>
                <c:pt idx="40">
                  <c:v>2.0468884761530023E-2</c:v>
                </c:pt>
                <c:pt idx="41">
                  <c:v>-2.9025311045574414E-2</c:v>
                </c:pt>
                <c:pt idx="42">
                  <c:v>-8.9725562787587074E-2</c:v>
                </c:pt>
                <c:pt idx="43">
                  <c:v>-0.12687469077663435</c:v>
                </c:pt>
                <c:pt idx="44">
                  <c:v>-0.11821320460347279</c:v>
                </c:pt>
                <c:pt idx="45">
                  <c:v>-0.16687335224935038</c:v>
                </c:pt>
                <c:pt idx="46">
                  <c:v>-0.16767152046756517</c:v>
                </c:pt>
                <c:pt idx="47">
                  <c:v>-0.1554581041899373</c:v>
                </c:pt>
                <c:pt idx="48">
                  <c:v>-0.12965565891654149</c:v>
                </c:pt>
                <c:pt idx="49">
                  <c:v>-0.13049817215086854</c:v>
                </c:pt>
                <c:pt idx="50">
                  <c:v>-0.10002011565886661</c:v>
                </c:pt>
                <c:pt idx="51">
                  <c:v>-7.5223508601387226E-2</c:v>
                </c:pt>
                <c:pt idx="52">
                  <c:v>-1.9620943278299937E-2</c:v>
                </c:pt>
                <c:pt idx="53">
                  <c:v>1.4550725618998315E-2</c:v>
                </c:pt>
                <c:pt idx="54">
                  <c:v>7.0678829751683062E-2</c:v>
                </c:pt>
                <c:pt idx="55">
                  <c:v>0.13527508647265771</c:v>
                </c:pt>
                <c:pt idx="56">
                  <c:v>0.14042522419582754</c:v>
                </c:pt>
                <c:pt idx="57">
                  <c:v>0.16752548467819492</c:v>
                </c:pt>
                <c:pt idx="58">
                  <c:v>0.12372233978275129</c:v>
                </c:pt>
                <c:pt idx="59">
                  <c:v>0.12198416764537504</c:v>
                </c:pt>
                <c:pt idx="60">
                  <c:v>8.4689103744247027E-2</c:v>
                </c:pt>
                <c:pt idx="61">
                  <c:v>7.7565670514366594E-2</c:v>
                </c:pt>
                <c:pt idx="62">
                  <c:v>1.3860953745970228E-3</c:v>
                </c:pt>
                <c:pt idx="63">
                  <c:v>-3.4468768538455541E-2</c:v>
                </c:pt>
                <c:pt idx="64">
                  <c:v>-0.12453341666101066</c:v>
                </c:pt>
                <c:pt idx="65">
                  <c:v>-0.10968808806501319</c:v>
                </c:pt>
                <c:pt idx="66">
                  <c:v>-4.4461497698317885E-2</c:v>
                </c:pt>
                <c:pt idx="67">
                  <c:v>-3.1689494319090745E-2</c:v>
                </c:pt>
                <c:pt idx="68">
                  <c:v>-2.2177981339733581E-2</c:v>
                </c:pt>
                <c:pt idx="69">
                  <c:v>-6.6787381226084019E-2</c:v>
                </c:pt>
                <c:pt idx="70">
                  <c:v>-3.678625458004791E-2</c:v>
                </c:pt>
                <c:pt idx="71">
                  <c:v>-2.08299598924702E-2</c:v>
                </c:pt>
                <c:pt idx="72">
                  <c:v>5.4480477885315216E-2</c:v>
                </c:pt>
                <c:pt idx="73">
                  <c:v>0.10012562204660386</c:v>
                </c:pt>
                <c:pt idx="74">
                  <c:v>0.13461612492348218</c:v>
                </c:pt>
                <c:pt idx="75">
                  <c:v>9.5661809555057722E-2</c:v>
                </c:pt>
                <c:pt idx="76">
                  <c:v>0.1148207544112778</c:v>
                </c:pt>
                <c:pt idx="77">
                  <c:v>0.17971082871328253</c:v>
                </c:pt>
                <c:pt idx="78">
                  <c:v>0.26213428034327196</c:v>
                </c:pt>
                <c:pt idx="79">
                  <c:v>0.28726331070136024</c:v>
                </c:pt>
                <c:pt idx="80">
                  <c:v>0.25392829410063361</c:v>
                </c:pt>
                <c:pt idx="81">
                  <c:v>0.24109765705052824</c:v>
                </c:pt>
                <c:pt idx="82">
                  <c:v>0.22103075429604907</c:v>
                </c:pt>
                <c:pt idx="83">
                  <c:v>0.25572618690873217</c:v>
                </c:pt>
                <c:pt idx="84">
                  <c:v>0.30052861093347788</c:v>
                </c:pt>
                <c:pt idx="85">
                  <c:v>0.30574279769225104</c:v>
                </c:pt>
                <c:pt idx="86">
                  <c:v>0.15614244706221486</c:v>
                </c:pt>
                <c:pt idx="87">
                  <c:v>4.5608208577367346E-2</c:v>
                </c:pt>
                <c:pt idx="88">
                  <c:v>-4.1809048115145277E-2</c:v>
                </c:pt>
                <c:pt idx="89">
                  <c:v>-5.2481082520292426E-2</c:v>
                </c:pt>
                <c:pt idx="90">
                  <c:v>-7.5255267939858414E-2</c:v>
                </c:pt>
                <c:pt idx="91">
                  <c:v>-0.14802293152774182</c:v>
                </c:pt>
                <c:pt idx="92">
                  <c:v>-0.15058752109303675</c:v>
                </c:pt>
                <c:pt idx="93">
                  <c:v>-0.14613449261312153</c:v>
                </c:pt>
                <c:pt idx="94">
                  <c:v>-0.13305730586271799</c:v>
                </c:pt>
                <c:pt idx="95">
                  <c:v>-8.3557908984155563E-2</c:v>
                </c:pt>
                <c:pt idx="96">
                  <c:v>-4.5437520232305103E-3</c:v>
                </c:pt>
                <c:pt idx="97">
                  <c:v>1.9580857651872684E-2</c:v>
                </c:pt>
                <c:pt idx="98">
                  <c:v>4.4318642412580433E-2</c:v>
                </c:pt>
                <c:pt idx="99">
                  <c:v>6.2960016946872824E-2</c:v>
                </c:pt>
                <c:pt idx="100">
                  <c:v>6.4563227021911793E-2</c:v>
                </c:pt>
                <c:pt idx="101">
                  <c:v>0.13607626840133571</c:v>
                </c:pt>
                <c:pt idx="102">
                  <c:v>0.12229820230630049</c:v>
                </c:pt>
                <c:pt idx="103">
                  <c:v>0.11450894212788565</c:v>
                </c:pt>
                <c:pt idx="104">
                  <c:v>5.2166661939929755E-2</c:v>
                </c:pt>
                <c:pt idx="105">
                  <c:v>-1.6567294722445815E-2</c:v>
                </c:pt>
                <c:pt idx="106">
                  <c:v>-0.10411613692915797</c:v>
                </c:pt>
                <c:pt idx="107">
                  <c:v>-0.1449657965821457</c:v>
                </c:pt>
                <c:pt idx="108">
                  <c:v>-0.12053331964345868</c:v>
                </c:pt>
                <c:pt idx="109">
                  <c:v>-2.3064256145902781E-2</c:v>
                </c:pt>
                <c:pt idx="110">
                  <c:v>5.6602118434084546E-2</c:v>
                </c:pt>
                <c:pt idx="111">
                  <c:v>6.9778780142686847E-2</c:v>
                </c:pt>
                <c:pt idx="112">
                  <c:v>0.20477644081851878</c:v>
                </c:pt>
                <c:pt idx="113">
                  <c:v>0.31557103032118344</c:v>
                </c:pt>
                <c:pt idx="114">
                  <c:v>0.32178646449006798</c:v>
                </c:pt>
                <c:pt idx="115">
                  <c:v>0.23825971879573041</c:v>
                </c:pt>
                <c:pt idx="116">
                  <c:v>0.16075047690625952</c:v>
                </c:pt>
                <c:pt idx="117">
                  <c:v>0.13586515338851518</c:v>
                </c:pt>
                <c:pt idx="118">
                  <c:v>9.9038309959172968E-2</c:v>
                </c:pt>
                <c:pt idx="119">
                  <c:v>8.0283207727144174E-2</c:v>
                </c:pt>
                <c:pt idx="120">
                  <c:v>0.13173816170345873</c:v>
                </c:pt>
                <c:pt idx="121">
                  <c:v>0.13884892578547231</c:v>
                </c:pt>
                <c:pt idx="122">
                  <c:v>4.5339386934894192E-2</c:v>
                </c:pt>
                <c:pt idx="123">
                  <c:v>7.875760752623058E-2</c:v>
                </c:pt>
                <c:pt idx="124">
                  <c:v>0.10123769057364279</c:v>
                </c:pt>
                <c:pt idx="125">
                  <c:v>9.9508171308447219E-2</c:v>
                </c:pt>
                <c:pt idx="126">
                  <c:v>4.2822287456753497E-2</c:v>
                </c:pt>
                <c:pt idx="127">
                  <c:v>1.0082279021541142E-2</c:v>
                </c:pt>
                <c:pt idx="128">
                  <c:v>5.3239762860660476E-2</c:v>
                </c:pt>
                <c:pt idx="129">
                  <c:v>4.2964995457706115E-2</c:v>
                </c:pt>
                <c:pt idx="130">
                  <c:v>8.124241786726713E-2</c:v>
                </c:pt>
                <c:pt idx="131">
                  <c:v>0.10752347415087354</c:v>
                </c:pt>
                <c:pt idx="132">
                  <c:v>7.6628312009922858E-2</c:v>
                </c:pt>
                <c:pt idx="133">
                  <c:v>4.8215118744832329E-3</c:v>
                </c:pt>
                <c:pt idx="134">
                  <c:v>-1.7762854610654445E-2</c:v>
                </c:pt>
                <c:pt idx="135">
                  <c:v>-4.6322595765532035E-2</c:v>
                </c:pt>
                <c:pt idx="136">
                  <c:v>-2.7085627288078038E-2</c:v>
                </c:pt>
                <c:pt idx="137">
                  <c:v>-5.8428395793519465E-3</c:v>
                </c:pt>
                <c:pt idx="138">
                  <c:v>4.9649344220983146E-2</c:v>
                </c:pt>
                <c:pt idx="139">
                  <c:v>8.4864241677816268E-2</c:v>
                </c:pt>
                <c:pt idx="140">
                  <c:v>8.4942332440704954E-2</c:v>
                </c:pt>
                <c:pt idx="141">
                  <c:v>0.16586035121740286</c:v>
                </c:pt>
                <c:pt idx="142">
                  <c:v>0.21613664767055787</c:v>
                </c:pt>
                <c:pt idx="143">
                  <c:v>0.19631273705850927</c:v>
                </c:pt>
                <c:pt idx="144">
                  <c:v>0.17195641215551971</c:v>
                </c:pt>
                <c:pt idx="145">
                  <c:v>0.12618678356661936</c:v>
                </c:pt>
                <c:pt idx="146">
                  <c:v>8.0759069120342419E-2</c:v>
                </c:pt>
                <c:pt idx="147">
                  <c:v>9.0464844622394191E-3</c:v>
                </c:pt>
                <c:pt idx="148">
                  <c:v>-1.3970655925348201E-3</c:v>
                </c:pt>
                <c:pt idx="149">
                  <c:v>3.211095601771808E-2</c:v>
                </c:pt>
                <c:pt idx="150">
                  <c:v>4.1406030682000182E-2</c:v>
                </c:pt>
                <c:pt idx="151">
                  <c:v>1.0152246238607065E-2</c:v>
                </c:pt>
                <c:pt idx="152">
                  <c:v>3.8842616546334606E-2</c:v>
                </c:pt>
              </c:numCache>
            </c:numRef>
          </c:val>
          <c:smooth val="1"/>
        </c:ser>
        <c:ser>
          <c:idx val="21"/>
          <c:order val="21"/>
          <c:tx>
            <c:strRef>
              <c:f>Sheet1!$AV$1</c:f>
              <c:strCache>
                <c:ptCount val="1"/>
                <c:pt idx="0">
                  <c:v>HADCRUT3</c:v>
                </c:pt>
              </c:strCache>
            </c:strRef>
          </c:tx>
          <c:spPr>
            <a:ln w="38100" cap="rnd">
              <a:solidFill>
                <a:sysClr val="windowText" lastClr="000000">
                  <a:lumMod val="75000"/>
                  <a:lumOff val="25000"/>
                </a:sysClr>
              </a:solidFill>
              <a:round/>
            </a:ln>
            <a:effectLst/>
          </c:spPr>
          <c:marker>
            <c:symbol val="none"/>
          </c:marker>
          <c:cat>
            <c:numRef>
              <c:f>Sheet1!$Z$2:$Z$154</c:f>
              <c:numCache>
                <c:formatCode>General</c:formatCode>
                <c:ptCount val="153"/>
                <c:pt idx="0">
                  <c:v>1860</c:v>
                </c:pt>
                <c:pt idx="1">
                  <c:v>1861</c:v>
                </c:pt>
                <c:pt idx="2">
                  <c:v>1862</c:v>
                </c:pt>
                <c:pt idx="3">
                  <c:v>1863</c:v>
                </c:pt>
                <c:pt idx="4">
                  <c:v>1864</c:v>
                </c:pt>
                <c:pt idx="5">
                  <c:v>1865</c:v>
                </c:pt>
                <c:pt idx="6">
                  <c:v>1866</c:v>
                </c:pt>
                <c:pt idx="7">
                  <c:v>1867</c:v>
                </c:pt>
                <c:pt idx="8">
                  <c:v>1868</c:v>
                </c:pt>
                <c:pt idx="9">
                  <c:v>1869</c:v>
                </c:pt>
                <c:pt idx="10">
                  <c:v>1870</c:v>
                </c:pt>
                <c:pt idx="11">
                  <c:v>1871</c:v>
                </c:pt>
                <c:pt idx="12">
                  <c:v>1872</c:v>
                </c:pt>
                <c:pt idx="13">
                  <c:v>1873</c:v>
                </c:pt>
                <c:pt idx="14">
                  <c:v>1874</c:v>
                </c:pt>
                <c:pt idx="15">
                  <c:v>1875</c:v>
                </c:pt>
                <c:pt idx="16">
                  <c:v>1876</c:v>
                </c:pt>
                <c:pt idx="17">
                  <c:v>1877</c:v>
                </c:pt>
                <c:pt idx="18">
                  <c:v>1878</c:v>
                </c:pt>
                <c:pt idx="19">
                  <c:v>1879</c:v>
                </c:pt>
                <c:pt idx="20">
                  <c:v>1880</c:v>
                </c:pt>
                <c:pt idx="21">
                  <c:v>1881</c:v>
                </c:pt>
                <c:pt idx="22">
                  <c:v>1882</c:v>
                </c:pt>
                <c:pt idx="23">
                  <c:v>1883</c:v>
                </c:pt>
                <c:pt idx="24">
                  <c:v>1884</c:v>
                </c:pt>
                <c:pt idx="25">
                  <c:v>1885</c:v>
                </c:pt>
                <c:pt idx="26">
                  <c:v>1886</c:v>
                </c:pt>
                <c:pt idx="27">
                  <c:v>1887</c:v>
                </c:pt>
                <c:pt idx="28">
                  <c:v>1888</c:v>
                </c:pt>
                <c:pt idx="29">
                  <c:v>1889</c:v>
                </c:pt>
                <c:pt idx="30">
                  <c:v>1890</c:v>
                </c:pt>
                <c:pt idx="31">
                  <c:v>1891</c:v>
                </c:pt>
                <c:pt idx="32">
                  <c:v>1892</c:v>
                </c:pt>
                <c:pt idx="33">
                  <c:v>1893</c:v>
                </c:pt>
                <c:pt idx="34">
                  <c:v>1894</c:v>
                </c:pt>
                <c:pt idx="35">
                  <c:v>1895</c:v>
                </c:pt>
                <c:pt idx="36">
                  <c:v>1896</c:v>
                </c:pt>
                <c:pt idx="37">
                  <c:v>1897</c:v>
                </c:pt>
                <c:pt idx="38">
                  <c:v>1898</c:v>
                </c:pt>
                <c:pt idx="39">
                  <c:v>1899</c:v>
                </c:pt>
                <c:pt idx="40">
                  <c:v>1900</c:v>
                </c:pt>
                <c:pt idx="41">
                  <c:v>1901</c:v>
                </c:pt>
                <c:pt idx="42">
                  <c:v>1902</c:v>
                </c:pt>
                <c:pt idx="43">
                  <c:v>1903</c:v>
                </c:pt>
                <c:pt idx="44">
                  <c:v>1904</c:v>
                </c:pt>
                <c:pt idx="45">
                  <c:v>1905</c:v>
                </c:pt>
                <c:pt idx="46">
                  <c:v>1906</c:v>
                </c:pt>
                <c:pt idx="47">
                  <c:v>1907</c:v>
                </c:pt>
                <c:pt idx="48">
                  <c:v>1908</c:v>
                </c:pt>
                <c:pt idx="49">
                  <c:v>1909</c:v>
                </c:pt>
                <c:pt idx="50">
                  <c:v>1910</c:v>
                </c:pt>
                <c:pt idx="51">
                  <c:v>1911</c:v>
                </c:pt>
                <c:pt idx="52">
                  <c:v>1912</c:v>
                </c:pt>
                <c:pt idx="53">
                  <c:v>1913</c:v>
                </c:pt>
                <c:pt idx="54">
                  <c:v>1914</c:v>
                </c:pt>
                <c:pt idx="55">
                  <c:v>1915</c:v>
                </c:pt>
                <c:pt idx="56">
                  <c:v>1916</c:v>
                </c:pt>
                <c:pt idx="57">
                  <c:v>1917</c:v>
                </c:pt>
                <c:pt idx="58">
                  <c:v>1918</c:v>
                </c:pt>
                <c:pt idx="59">
                  <c:v>1919</c:v>
                </c:pt>
                <c:pt idx="60">
                  <c:v>1920</c:v>
                </c:pt>
                <c:pt idx="61">
                  <c:v>1921</c:v>
                </c:pt>
                <c:pt idx="62">
                  <c:v>1922</c:v>
                </c:pt>
                <c:pt idx="63">
                  <c:v>1923</c:v>
                </c:pt>
                <c:pt idx="64">
                  <c:v>1924</c:v>
                </c:pt>
                <c:pt idx="65">
                  <c:v>1925</c:v>
                </c:pt>
                <c:pt idx="66">
                  <c:v>1926</c:v>
                </c:pt>
                <c:pt idx="67">
                  <c:v>1927</c:v>
                </c:pt>
                <c:pt idx="68">
                  <c:v>1928</c:v>
                </c:pt>
                <c:pt idx="69">
                  <c:v>1929</c:v>
                </c:pt>
                <c:pt idx="70">
                  <c:v>1930</c:v>
                </c:pt>
                <c:pt idx="71">
                  <c:v>1931</c:v>
                </c:pt>
                <c:pt idx="72">
                  <c:v>1932</c:v>
                </c:pt>
                <c:pt idx="73">
                  <c:v>1933</c:v>
                </c:pt>
                <c:pt idx="74">
                  <c:v>1934</c:v>
                </c:pt>
                <c:pt idx="75">
                  <c:v>1935</c:v>
                </c:pt>
                <c:pt idx="76">
                  <c:v>1936</c:v>
                </c:pt>
                <c:pt idx="77">
                  <c:v>1937</c:v>
                </c:pt>
                <c:pt idx="78">
                  <c:v>1938</c:v>
                </c:pt>
                <c:pt idx="79">
                  <c:v>1939</c:v>
                </c:pt>
                <c:pt idx="80">
                  <c:v>1940</c:v>
                </c:pt>
                <c:pt idx="81">
                  <c:v>1941</c:v>
                </c:pt>
                <c:pt idx="82">
                  <c:v>1942</c:v>
                </c:pt>
                <c:pt idx="83">
                  <c:v>1943</c:v>
                </c:pt>
                <c:pt idx="84">
                  <c:v>1944</c:v>
                </c:pt>
                <c:pt idx="85">
                  <c:v>1945</c:v>
                </c:pt>
                <c:pt idx="86">
                  <c:v>1946</c:v>
                </c:pt>
                <c:pt idx="87">
                  <c:v>1947</c:v>
                </c:pt>
                <c:pt idx="88">
                  <c:v>1948</c:v>
                </c:pt>
                <c:pt idx="89">
                  <c:v>1949</c:v>
                </c:pt>
                <c:pt idx="90">
                  <c:v>1950</c:v>
                </c:pt>
                <c:pt idx="91">
                  <c:v>1951</c:v>
                </c:pt>
                <c:pt idx="92">
                  <c:v>1952</c:v>
                </c:pt>
                <c:pt idx="93">
                  <c:v>1953</c:v>
                </c:pt>
                <c:pt idx="94">
                  <c:v>1954</c:v>
                </c:pt>
                <c:pt idx="95">
                  <c:v>1955</c:v>
                </c:pt>
                <c:pt idx="96">
                  <c:v>1956</c:v>
                </c:pt>
                <c:pt idx="97">
                  <c:v>1957</c:v>
                </c:pt>
                <c:pt idx="98">
                  <c:v>1958</c:v>
                </c:pt>
                <c:pt idx="99">
                  <c:v>1959</c:v>
                </c:pt>
                <c:pt idx="100">
                  <c:v>1960</c:v>
                </c:pt>
                <c:pt idx="101">
                  <c:v>1961</c:v>
                </c:pt>
                <c:pt idx="102">
                  <c:v>1962</c:v>
                </c:pt>
                <c:pt idx="103">
                  <c:v>1963</c:v>
                </c:pt>
                <c:pt idx="104">
                  <c:v>1964</c:v>
                </c:pt>
                <c:pt idx="105">
                  <c:v>1965</c:v>
                </c:pt>
                <c:pt idx="106">
                  <c:v>1966</c:v>
                </c:pt>
                <c:pt idx="107">
                  <c:v>1967</c:v>
                </c:pt>
                <c:pt idx="108">
                  <c:v>1968</c:v>
                </c:pt>
                <c:pt idx="109">
                  <c:v>1969</c:v>
                </c:pt>
                <c:pt idx="110">
                  <c:v>1970</c:v>
                </c:pt>
                <c:pt idx="111">
                  <c:v>1971</c:v>
                </c:pt>
                <c:pt idx="112">
                  <c:v>1972</c:v>
                </c:pt>
                <c:pt idx="113">
                  <c:v>1973</c:v>
                </c:pt>
                <c:pt idx="114">
                  <c:v>1974</c:v>
                </c:pt>
                <c:pt idx="115">
                  <c:v>1975</c:v>
                </c:pt>
                <c:pt idx="116">
                  <c:v>1976</c:v>
                </c:pt>
                <c:pt idx="117">
                  <c:v>1977</c:v>
                </c:pt>
                <c:pt idx="118">
                  <c:v>1978</c:v>
                </c:pt>
                <c:pt idx="119">
                  <c:v>1979</c:v>
                </c:pt>
                <c:pt idx="120">
                  <c:v>1980</c:v>
                </c:pt>
                <c:pt idx="121">
                  <c:v>1981</c:v>
                </c:pt>
                <c:pt idx="122">
                  <c:v>1982</c:v>
                </c:pt>
                <c:pt idx="123">
                  <c:v>1983</c:v>
                </c:pt>
                <c:pt idx="124">
                  <c:v>1984</c:v>
                </c:pt>
                <c:pt idx="125">
                  <c:v>1985</c:v>
                </c:pt>
                <c:pt idx="126">
                  <c:v>1986</c:v>
                </c:pt>
                <c:pt idx="127">
                  <c:v>1987</c:v>
                </c:pt>
                <c:pt idx="128">
                  <c:v>1988</c:v>
                </c:pt>
                <c:pt idx="129">
                  <c:v>1989</c:v>
                </c:pt>
                <c:pt idx="130">
                  <c:v>1990</c:v>
                </c:pt>
                <c:pt idx="131">
                  <c:v>1991</c:v>
                </c:pt>
                <c:pt idx="132">
                  <c:v>1992</c:v>
                </c:pt>
                <c:pt idx="133">
                  <c:v>1993</c:v>
                </c:pt>
                <c:pt idx="134">
                  <c:v>1994</c:v>
                </c:pt>
                <c:pt idx="135">
                  <c:v>1995</c:v>
                </c:pt>
                <c:pt idx="136">
                  <c:v>1996</c:v>
                </c:pt>
                <c:pt idx="137">
                  <c:v>1997</c:v>
                </c:pt>
                <c:pt idx="138">
                  <c:v>1998</c:v>
                </c:pt>
                <c:pt idx="139">
                  <c:v>1999</c:v>
                </c:pt>
                <c:pt idx="140">
                  <c:v>2000</c:v>
                </c:pt>
                <c:pt idx="141">
                  <c:v>2001</c:v>
                </c:pt>
                <c:pt idx="142">
                  <c:v>2002</c:v>
                </c:pt>
                <c:pt idx="143">
                  <c:v>2003</c:v>
                </c:pt>
                <c:pt idx="144">
                  <c:v>2004</c:v>
                </c:pt>
                <c:pt idx="145">
                  <c:v>2005</c:v>
                </c:pt>
                <c:pt idx="146">
                  <c:v>2006</c:v>
                </c:pt>
                <c:pt idx="147">
                  <c:v>2007</c:v>
                </c:pt>
                <c:pt idx="148">
                  <c:v>2008</c:v>
                </c:pt>
                <c:pt idx="149">
                  <c:v>2009</c:v>
                </c:pt>
                <c:pt idx="150">
                  <c:v>2010</c:v>
                </c:pt>
                <c:pt idx="151">
                  <c:v>2011</c:v>
                </c:pt>
                <c:pt idx="152">
                  <c:v>2012</c:v>
                </c:pt>
              </c:numCache>
            </c:numRef>
          </c:cat>
          <c:val>
            <c:numRef>
              <c:f>Sheet1!$AV$2:$AV$154</c:f>
              <c:numCache>
                <c:formatCode>General</c:formatCode>
                <c:ptCount val="153"/>
                <c:pt idx="0">
                  <c:v>7.3690304887380098E-2</c:v>
                </c:pt>
                <c:pt idx="1">
                  <c:v>2.5213074029523809E-2</c:v>
                </c:pt>
                <c:pt idx="2">
                  <c:v>0.12911706032253686</c:v>
                </c:pt>
                <c:pt idx="3">
                  <c:v>9.1355493352413872E-2</c:v>
                </c:pt>
                <c:pt idx="4">
                  <c:v>6.3013229087749131E-2</c:v>
                </c:pt>
                <c:pt idx="5">
                  <c:v>5.6804866595760756E-2</c:v>
                </c:pt>
                <c:pt idx="6">
                  <c:v>0.11824102627088066</c:v>
                </c:pt>
                <c:pt idx="7">
                  <c:v>0.20066744769226119</c:v>
                </c:pt>
                <c:pt idx="8">
                  <c:v>0.15270926106886357</c:v>
                </c:pt>
                <c:pt idx="9">
                  <c:v>9.027041481404971E-2</c:v>
                </c:pt>
                <c:pt idx="10">
                  <c:v>9.0609638462334732E-2</c:v>
                </c:pt>
                <c:pt idx="11">
                  <c:v>0.11692959845831392</c:v>
                </c:pt>
                <c:pt idx="12">
                  <c:v>8.7849044174420327E-2</c:v>
                </c:pt>
                <c:pt idx="13">
                  <c:v>7.1617116418893928E-2</c:v>
                </c:pt>
                <c:pt idx="14">
                  <c:v>-1.0044978790846801E-2</c:v>
                </c:pt>
                <c:pt idx="15">
                  <c:v>6.5615783179113067E-6</c:v>
                </c:pt>
                <c:pt idx="16">
                  <c:v>-5.2523029153866835E-3</c:v>
                </c:pt>
                <c:pt idx="17">
                  <c:v>0.10683715145846209</c:v>
                </c:pt>
                <c:pt idx="18">
                  <c:v>0.202201368998743</c:v>
                </c:pt>
                <c:pt idx="19">
                  <c:v>0.22657416240089154</c:v>
                </c:pt>
                <c:pt idx="20">
                  <c:v>0.21969532865637684</c:v>
                </c:pt>
                <c:pt idx="21">
                  <c:v>0.23845611631675673</c:v>
                </c:pt>
                <c:pt idx="22">
                  <c:v>0.26718516856503993</c:v>
                </c:pt>
                <c:pt idx="23">
                  <c:v>0.25434078642054231</c:v>
                </c:pt>
                <c:pt idx="24">
                  <c:v>0.15738549372647595</c:v>
                </c:pt>
                <c:pt idx="25">
                  <c:v>-1.3345721064341649E-3</c:v>
                </c:pt>
                <c:pt idx="26">
                  <c:v>-3.6834612941990696E-2</c:v>
                </c:pt>
                <c:pt idx="27">
                  <c:v>-0.23915670150896534</c:v>
                </c:pt>
                <c:pt idx="28">
                  <c:v>-0.28402939748351957</c:v>
                </c:pt>
                <c:pt idx="29">
                  <c:v>-0.23156082149072921</c:v>
                </c:pt>
                <c:pt idx="30">
                  <c:v>-0.28243374091036794</c:v>
                </c:pt>
                <c:pt idx="31">
                  <c:v>-0.29722773234724192</c:v>
                </c:pt>
                <c:pt idx="32">
                  <c:v>-0.28413745627063575</c:v>
                </c:pt>
                <c:pt idx="33">
                  <c:v>-0.22247507341022121</c:v>
                </c:pt>
                <c:pt idx="34">
                  <c:v>-0.18729797971493156</c:v>
                </c:pt>
                <c:pt idx="35">
                  <c:v>-0.16609435271626169</c:v>
                </c:pt>
                <c:pt idx="36">
                  <c:v>-5.9212010841542699E-2</c:v>
                </c:pt>
                <c:pt idx="37">
                  <c:v>5.3335897539199713E-2</c:v>
                </c:pt>
                <c:pt idx="38">
                  <c:v>-7.7345057956858688E-3</c:v>
                </c:pt>
                <c:pt idx="39">
                  <c:v>5.2446347348812832E-3</c:v>
                </c:pt>
                <c:pt idx="40">
                  <c:v>0.10455365971518808</c:v>
                </c:pt>
                <c:pt idx="41">
                  <c:v>8.3310127887373214E-2</c:v>
                </c:pt>
                <c:pt idx="42">
                  <c:v>5.1207077572480747E-2</c:v>
                </c:pt>
                <c:pt idx="43">
                  <c:v>-5.0674842550252994E-2</c:v>
                </c:pt>
                <c:pt idx="44">
                  <c:v>-0.13947538737045451</c:v>
                </c:pt>
                <c:pt idx="45">
                  <c:v>-0.18907589800387881</c:v>
                </c:pt>
                <c:pt idx="46">
                  <c:v>-0.18975442660269198</c:v>
                </c:pt>
                <c:pt idx="47">
                  <c:v>-0.17651962455335521</c:v>
                </c:pt>
                <c:pt idx="48">
                  <c:v>-0.16081420712482536</c:v>
                </c:pt>
                <c:pt idx="49">
                  <c:v>-0.25035439868921</c:v>
                </c:pt>
                <c:pt idx="50">
                  <c:v>-0.22589713824291441</c:v>
                </c:pt>
                <c:pt idx="51">
                  <c:v>-0.22283888720007125</c:v>
                </c:pt>
                <c:pt idx="52">
                  <c:v>-0.17301758471936318</c:v>
                </c:pt>
                <c:pt idx="53">
                  <c:v>-0.11372413555889414</c:v>
                </c:pt>
                <c:pt idx="54">
                  <c:v>-1.0100468552429799E-2</c:v>
                </c:pt>
                <c:pt idx="55">
                  <c:v>2.2325599436086589E-2</c:v>
                </c:pt>
                <c:pt idx="56">
                  <c:v>9.4084673034050048E-2</c:v>
                </c:pt>
                <c:pt idx="57">
                  <c:v>0.26819091502666947</c:v>
                </c:pt>
                <c:pt idx="58">
                  <c:v>0.31135875777522826</c:v>
                </c:pt>
                <c:pt idx="59">
                  <c:v>0.41644331844499122</c:v>
                </c:pt>
                <c:pt idx="60">
                  <c:v>0.35638977852375497</c:v>
                </c:pt>
                <c:pt idx="61">
                  <c:v>0.27867065705991823</c:v>
                </c:pt>
                <c:pt idx="62">
                  <c:v>0.13728677646081683</c:v>
                </c:pt>
                <c:pt idx="63">
                  <c:v>-6.2662660715618159E-3</c:v>
                </c:pt>
                <c:pt idx="64">
                  <c:v>-0.17541726349199349</c:v>
                </c:pt>
                <c:pt idx="65">
                  <c:v>-0.2116108131167129</c:v>
                </c:pt>
                <c:pt idx="66">
                  <c:v>-0.23572232509164753</c:v>
                </c:pt>
                <c:pt idx="67">
                  <c:v>-0.27815280487737232</c:v>
                </c:pt>
                <c:pt idx="68">
                  <c:v>-0.26457788485809491</c:v>
                </c:pt>
                <c:pt idx="69">
                  <c:v>-0.29958683801606706</c:v>
                </c:pt>
                <c:pt idx="70">
                  <c:v>-0.24821192328727726</c:v>
                </c:pt>
                <c:pt idx="71">
                  <c:v>-0.15834672040722081</c:v>
                </c:pt>
                <c:pt idx="72">
                  <c:v>-5.8782679122670149E-2</c:v>
                </c:pt>
                <c:pt idx="73">
                  <c:v>1.3450446882987561E-2</c:v>
                </c:pt>
                <c:pt idx="74">
                  <c:v>9.9370503224481446E-2</c:v>
                </c:pt>
                <c:pt idx="75">
                  <c:v>9.3708576884133227E-2</c:v>
                </c:pt>
                <c:pt idx="76">
                  <c:v>0.14802949592117354</c:v>
                </c:pt>
                <c:pt idx="77">
                  <c:v>0.28820610398328217</c:v>
                </c:pt>
                <c:pt idx="78">
                  <c:v>0.40158752338250048</c:v>
                </c:pt>
                <c:pt idx="79">
                  <c:v>0.4058459147557274</c:v>
                </c:pt>
                <c:pt idx="80">
                  <c:v>0.46240236046012512</c:v>
                </c:pt>
                <c:pt idx="81">
                  <c:v>0.37285631791678298</c:v>
                </c:pt>
                <c:pt idx="82">
                  <c:v>0.39376705614814045</c:v>
                </c:pt>
                <c:pt idx="83">
                  <c:v>0.48125022591630928</c:v>
                </c:pt>
                <c:pt idx="84">
                  <c:v>0.46452115064107724</c:v>
                </c:pt>
                <c:pt idx="85">
                  <c:v>0.35645139689714184</c:v>
                </c:pt>
                <c:pt idx="86">
                  <c:v>0.12531001084879551</c:v>
                </c:pt>
                <c:pt idx="87">
                  <c:v>-3.0814462292455172E-2</c:v>
                </c:pt>
                <c:pt idx="88">
                  <c:v>-0.17579076554735801</c:v>
                </c:pt>
                <c:pt idx="89">
                  <c:v>-0.27798802067905615</c:v>
                </c:pt>
                <c:pt idx="90">
                  <c:v>-0.39454378334621903</c:v>
                </c:pt>
                <c:pt idx="91">
                  <c:v>-0.37199181544804732</c:v>
                </c:pt>
                <c:pt idx="92">
                  <c:v>-0.32212933800091981</c:v>
                </c:pt>
                <c:pt idx="93">
                  <c:v>-0.2371589656554699</c:v>
                </c:pt>
                <c:pt idx="94">
                  <c:v>-0.10174282478297669</c:v>
                </c:pt>
                <c:pt idx="95">
                  <c:v>6.0456269437310514E-2</c:v>
                </c:pt>
                <c:pt idx="96">
                  <c:v>0.1851553509743197</c:v>
                </c:pt>
                <c:pt idx="97">
                  <c:v>0.23055484661299044</c:v>
                </c:pt>
                <c:pt idx="98">
                  <c:v>0.23152121233904827</c:v>
                </c:pt>
                <c:pt idx="99">
                  <c:v>0.12995297419661325</c:v>
                </c:pt>
                <c:pt idx="100">
                  <c:v>9.5553660052722769E-2</c:v>
                </c:pt>
                <c:pt idx="101">
                  <c:v>8.4460457313091528E-2</c:v>
                </c:pt>
                <c:pt idx="102">
                  <c:v>0.10811854605327924</c:v>
                </c:pt>
                <c:pt idx="103">
                  <c:v>8.3731673080757546E-2</c:v>
                </c:pt>
                <c:pt idx="104">
                  <c:v>-2.5075938821780719E-2</c:v>
                </c:pt>
                <c:pt idx="105">
                  <c:v>-8.3051285419580026E-2</c:v>
                </c:pt>
                <c:pt idx="106">
                  <c:v>-0.15144878449192398</c:v>
                </c:pt>
                <c:pt idx="107">
                  <c:v>-0.11376606245853095</c:v>
                </c:pt>
                <c:pt idx="108">
                  <c:v>-5.0853657064640657E-2</c:v>
                </c:pt>
                <c:pt idx="109">
                  <c:v>2.2913641855903416E-2</c:v>
                </c:pt>
                <c:pt idx="110">
                  <c:v>5.0289039860157696E-2</c:v>
                </c:pt>
                <c:pt idx="111">
                  <c:v>0.11400425840582172</c:v>
                </c:pt>
                <c:pt idx="112">
                  <c:v>0.21550845218971129</c:v>
                </c:pt>
                <c:pt idx="113">
                  <c:v>0.39869185970278431</c:v>
                </c:pt>
                <c:pt idx="114">
                  <c:v>0.36666013496782801</c:v>
                </c:pt>
                <c:pt idx="115">
                  <c:v>0.2393645847797449</c:v>
                </c:pt>
                <c:pt idx="116">
                  <c:v>0.1613924007359567</c:v>
                </c:pt>
                <c:pt idx="117">
                  <c:v>0.12058336854472392</c:v>
                </c:pt>
                <c:pt idx="118">
                  <c:v>6.9238640620207223E-2</c:v>
                </c:pt>
                <c:pt idx="119">
                  <c:v>5.8415324849196065E-2</c:v>
                </c:pt>
                <c:pt idx="120">
                  <c:v>0.1030202403629471</c:v>
                </c:pt>
                <c:pt idx="121">
                  <c:v>0.15033826164003089</c:v>
                </c:pt>
                <c:pt idx="122">
                  <c:v>0.12957905160093697</c:v>
                </c:pt>
                <c:pt idx="123">
                  <c:v>0.17530534623324323</c:v>
                </c:pt>
                <c:pt idx="124">
                  <c:v>0.22133564131413325</c:v>
                </c:pt>
                <c:pt idx="125">
                  <c:v>0.22135562590853891</c:v>
                </c:pt>
                <c:pt idx="126">
                  <c:v>0.14753254778085984</c:v>
                </c:pt>
                <c:pt idx="127">
                  <c:v>6.3185010358278976E-2</c:v>
                </c:pt>
                <c:pt idx="128">
                  <c:v>7.3611343864613848E-2</c:v>
                </c:pt>
                <c:pt idx="129">
                  <c:v>5.5967917319993538E-2</c:v>
                </c:pt>
                <c:pt idx="130">
                  <c:v>8.3623707790254298E-2</c:v>
                </c:pt>
                <c:pt idx="131">
                  <c:v>7.5065524410942511E-2</c:v>
                </c:pt>
                <c:pt idx="132">
                  <c:v>3.3692155273014952E-2</c:v>
                </c:pt>
                <c:pt idx="133">
                  <c:v>1.8025335083719243E-2</c:v>
                </c:pt>
                <c:pt idx="134">
                  <c:v>4.9216882516323361E-3</c:v>
                </c:pt>
                <c:pt idx="135">
                  <c:v>-4.1868065128571462E-2</c:v>
                </c:pt>
                <c:pt idx="136">
                  <c:v>-9.8862464485617186E-3</c:v>
                </c:pt>
                <c:pt idx="137">
                  <c:v>1.2553332301555004E-2</c:v>
                </c:pt>
                <c:pt idx="138">
                  <c:v>9.740707689522346E-2</c:v>
                </c:pt>
                <c:pt idx="139">
                  <c:v>0.13925043288884204</c:v>
                </c:pt>
                <c:pt idx="140">
                  <c:v>0.15697846023309586</c:v>
                </c:pt>
                <c:pt idx="141">
                  <c:v>0.23926893896145596</c:v>
                </c:pt>
                <c:pt idx="142">
                  <c:v>0.27693473178640682</c:v>
                </c:pt>
                <c:pt idx="143">
                  <c:v>0.24109139468182686</c:v>
                </c:pt>
                <c:pt idx="144">
                  <c:v>0.2256921073714814</c:v>
                </c:pt>
                <c:pt idx="145">
                  <c:v>0.16456651253477383</c:v>
                </c:pt>
                <c:pt idx="146">
                  <c:v>5.5992657906657396E-2</c:v>
                </c:pt>
                <c:pt idx="147">
                  <c:v>-6.7455955384288918E-2</c:v>
                </c:pt>
                <c:pt idx="148">
                  <c:v>-0.13172505247424771</c:v>
                </c:pt>
                <c:pt idx="149">
                  <c:v>-7.9760038749298906E-2</c:v>
                </c:pt>
                <c:pt idx="150">
                  <c:v>-6.2496281744109747E-2</c:v>
                </c:pt>
                <c:pt idx="151">
                  <c:v>-8.2550787478684218E-2</c:v>
                </c:pt>
                <c:pt idx="152">
                  <c:v>-4.5129551701699765E-2</c:v>
                </c:pt>
              </c:numCache>
            </c:numRef>
          </c:val>
          <c:smooth val="1"/>
        </c:ser>
        <c:marker val="1"/>
        <c:axId val="229476992"/>
        <c:axId val="225489280"/>
      </c:lineChart>
      <c:catAx>
        <c:axId val="229476992"/>
        <c:scaling>
          <c:orientation val="minMax"/>
        </c:scaling>
        <c:axPos val="b"/>
        <c:majorGridlines>
          <c:spPr>
            <a:ln w="9525">
              <a:solidFill>
                <a:sysClr val="window" lastClr="FFFFFF">
                  <a:lumMod val="65000"/>
                </a:sysClr>
              </a:solidFill>
              <a:prstDash val="dashDot"/>
            </a:ln>
          </c:spPr>
        </c:majorGridlines>
        <c:numFmt formatCode="General" sourceLinked="1"/>
        <c:majorTickMark val="in"/>
        <c:tickLblPos val="none"/>
        <c:spPr>
          <a:ln w="12700">
            <a:solidFill>
              <a:sysClr val="windowText" lastClr="000000"/>
            </a:solidFill>
          </a:ln>
        </c:spPr>
        <c:txPr>
          <a:bodyPr rot="2700000"/>
          <a:lstStyle/>
          <a:p>
            <a:pPr>
              <a:defRPr/>
            </a:pPr>
            <a:endParaRPr lang="en-US"/>
          </a:p>
        </c:txPr>
        <c:crossAx val="225489280"/>
        <c:crosses val="autoZero"/>
        <c:auto val="1"/>
        <c:lblAlgn val="ctr"/>
        <c:lblOffset val="100"/>
        <c:tickLblSkip val="10"/>
        <c:tickMarkSkip val="10"/>
      </c:catAx>
      <c:valAx>
        <c:axId val="225489280"/>
        <c:scaling>
          <c:orientation val="minMax"/>
          <c:max val="1"/>
          <c:min val="-1"/>
        </c:scaling>
        <c:axPos val="l"/>
        <c:numFmt formatCode="General" sourceLinked="1"/>
        <c:majorTickMark val="in"/>
        <c:tickLblPos val="nextTo"/>
        <c:spPr>
          <a:ln w="12700">
            <a:solidFill>
              <a:sysClr val="windowText" lastClr="000000"/>
            </a:solidFill>
          </a:ln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29476992"/>
        <c:crosses val="autoZero"/>
        <c:crossBetween val="between"/>
        <c:majorUnit val="0.5"/>
      </c:valAx>
      <c:spPr>
        <a:noFill/>
        <a:ln w="9525">
          <a:noFill/>
        </a:ln>
      </c:spPr>
    </c:plotArea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 b="1" i="0" baseline="0">
          <a:latin typeface="Times New Roman" panose="02020603050405020304" pitchFamily="18" charset="0"/>
        </a:defRPr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E9A08-5C74-4942-B97F-59B85955854E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C6CBE-41FD-4ED2-87CC-44621F9F99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BD0D30-BCA1-4C2A-94C2-5CAB93E66946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F1DE-12F1-4AAF-8AA0-7731A186D8E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A65E-FF9E-4F14-AC23-ED872013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F1DE-12F1-4AAF-8AA0-7731A186D8E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A65E-FF9E-4F14-AC23-ED872013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F1DE-12F1-4AAF-8AA0-7731A186D8E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A65E-FF9E-4F14-AC23-ED872013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F1DE-12F1-4AAF-8AA0-7731A186D8E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A65E-FF9E-4F14-AC23-ED872013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F1DE-12F1-4AAF-8AA0-7731A186D8E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A65E-FF9E-4F14-AC23-ED872013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F1DE-12F1-4AAF-8AA0-7731A186D8E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A65E-FF9E-4F14-AC23-ED872013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F1DE-12F1-4AAF-8AA0-7731A186D8E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A65E-FF9E-4F14-AC23-ED872013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F1DE-12F1-4AAF-8AA0-7731A186D8E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A65E-FF9E-4F14-AC23-ED872013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F1DE-12F1-4AAF-8AA0-7731A186D8E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A65E-FF9E-4F14-AC23-ED872013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F1DE-12F1-4AAF-8AA0-7731A186D8E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A65E-FF9E-4F14-AC23-ED872013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F1DE-12F1-4AAF-8AA0-7731A186D8E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AA65E-FF9E-4F14-AC23-ED8720133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2F1DE-12F1-4AAF-8AA0-7731A186D8E1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AA65E-FF9E-4F14-AC23-ED8720133A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Office_Excel_Chart3.xls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Microsoft_Office_Excel_Char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oleObject" Target="../embeddings/Microsoft_Office_Excel_Chart1.xls"/><Relationship Id="rId9" Type="http://schemas.openxmlformats.org/officeDocument/2006/relationships/oleObject" Target="../embeddings/Microsoft_Office_Excel_Chart4.xls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Office_Excel_Chart8.xls"/><Relationship Id="rId3" Type="http://schemas.openxmlformats.org/officeDocument/2006/relationships/oleObject" Target="../embeddings/Microsoft_Office_Excel_Chart5.xls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oleObject" Target="../embeddings/Microsoft_Office_Excel_Chart7.xls"/><Relationship Id="rId10" Type="http://schemas.openxmlformats.org/officeDocument/2006/relationships/oleObject" Target="../embeddings/Microsoft_Office_Excel_Chart9.xls"/><Relationship Id="rId4" Type="http://schemas.openxmlformats.org/officeDocument/2006/relationships/oleObject" Target="../embeddings/Microsoft_Office_Excel_Chart6.xls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11121" y="-48355"/>
            <a:ext cx="7062784" cy="9076864"/>
            <a:chOff x="-111760" y="-52857"/>
            <a:chExt cx="7063340" cy="9833895"/>
          </a:xfrm>
        </p:grpSpPr>
        <p:graphicFrame>
          <p:nvGraphicFramePr>
            <p:cNvPr id="1026" name="图表 13"/>
            <p:cNvGraphicFramePr>
              <a:graphicFrameLocks noChangeAspect="1"/>
            </p:cNvGraphicFramePr>
            <p:nvPr/>
          </p:nvGraphicFramePr>
          <p:xfrm>
            <a:off x="-50800" y="-52857"/>
            <a:ext cx="6913880" cy="1343023"/>
          </p:xfrm>
          <a:graphic>
            <a:graphicData uri="http://schemas.openxmlformats.org/presentationml/2006/ole">
              <p:oleObj spid="_x0000_s1026" name="Chart" r:id="rId4" imgW="6919560" imgH="1347333" progId="Excel.Chart.8">
                <p:embed/>
              </p:oleObj>
            </a:graphicData>
          </a:graphic>
        </p:graphicFrame>
        <p:graphicFrame>
          <p:nvGraphicFramePr>
            <p:cNvPr id="15" name="图表 14"/>
            <p:cNvGraphicFramePr>
              <a:graphicFrameLocks noChangeAspect="1"/>
            </p:cNvGraphicFramePr>
            <p:nvPr/>
          </p:nvGraphicFramePr>
          <p:xfrm>
            <a:off x="0" y="1287522"/>
            <a:ext cx="6858000" cy="12113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6" name="图表 15"/>
            <p:cNvGraphicFramePr>
              <a:graphicFrameLocks noChangeAspect="1"/>
            </p:cNvGraphicFramePr>
            <p:nvPr/>
          </p:nvGraphicFramePr>
          <p:xfrm>
            <a:off x="0" y="2475479"/>
            <a:ext cx="6858000" cy="121132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033" name="Rectangle 19"/>
            <p:cNvSpPr>
              <a:spLocks noChangeAspect="1"/>
            </p:cNvSpPr>
            <p:nvPr/>
          </p:nvSpPr>
          <p:spPr bwMode="auto">
            <a:xfrm>
              <a:off x="418811" y="3686809"/>
              <a:ext cx="763113" cy="266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 eaLnBrk="1" hangingPunct="1"/>
              <a:r>
                <a:rPr lang="en-US" sz="1000" b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SH</a:t>
              </a:r>
              <a:r>
                <a:rPr lang="en-US" sz="1000" b="1"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  <p:graphicFrame>
          <p:nvGraphicFramePr>
            <p:cNvPr id="1027" name="图表 4"/>
            <p:cNvGraphicFramePr>
              <a:graphicFrameLocks noChangeAspect="1"/>
            </p:cNvGraphicFramePr>
            <p:nvPr/>
          </p:nvGraphicFramePr>
          <p:xfrm>
            <a:off x="-50800" y="3636009"/>
            <a:ext cx="6913880" cy="1312929"/>
          </p:xfrm>
          <a:graphic>
            <a:graphicData uri="http://schemas.openxmlformats.org/presentationml/2006/ole">
              <p:oleObj spid="_x0000_s1027" name="Chart" r:id="rId7" imgW="6919560" imgH="1316850" progId="Excel.Chart.8">
                <p:embed/>
              </p:oleObj>
            </a:graphicData>
          </a:graphic>
        </p:graphicFrame>
        <p:graphicFrame>
          <p:nvGraphicFramePr>
            <p:cNvPr id="1028" name="图表 3"/>
            <p:cNvGraphicFramePr>
              <a:graphicFrameLocks noChangeAspect="1"/>
            </p:cNvGraphicFramePr>
            <p:nvPr/>
          </p:nvGraphicFramePr>
          <p:xfrm>
            <a:off x="-111760" y="4882599"/>
            <a:ext cx="6974840" cy="1312929"/>
          </p:xfrm>
          <a:graphic>
            <a:graphicData uri="http://schemas.openxmlformats.org/presentationml/2006/ole">
              <p:oleObj spid="_x0000_s1028" name="Chart" r:id="rId8" imgW="6980525" imgH="1322947" progId="Excel.Chart.8">
                <p:embed/>
              </p:oleObj>
            </a:graphicData>
          </a:graphic>
        </p:graphicFrame>
        <p:graphicFrame>
          <p:nvGraphicFramePr>
            <p:cNvPr id="1029" name="图表 5"/>
            <p:cNvGraphicFramePr>
              <a:graphicFrameLocks/>
            </p:cNvGraphicFramePr>
            <p:nvPr/>
          </p:nvGraphicFramePr>
          <p:xfrm>
            <a:off x="-50800" y="6101952"/>
            <a:ext cx="6959600" cy="2616123"/>
          </p:xfrm>
          <a:graphic>
            <a:graphicData uri="http://schemas.openxmlformats.org/presentationml/2006/ole">
              <p:oleObj spid="_x0000_s1029" name="Chart" r:id="rId9" imgW="6968332" imgH="2627604" progId="Excel.Chart.8">
                <p:embed/>
              </p:oleObj>
            </a:graphicData>
          </a:graphic>
        </p:graphicFrame>
        <p:sp>
          <p:nvSpPr>
            <p:cNvPr id="1034" name="TextBox 4"/>
            <p:cNvSpPr txBox="1">
              <a:spLocks noChangeArrowheads="1"/>
            </p:cNvSpPr>
            <p:nvPr/>
          </p:nvSpPr>
          <p:spPr bwMode="auto">
            <a:xfrm>
              <a:off x="1181924" y="2555119"/>
              <a:ext cx="525780" cy="433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000" b="1">
                  <a:latin typeface="Times New Roman" pitchFamily="18" charset="0"/>
                  <a:cs typeface="Times New Roman" pitchFamily="18" charset="0"/>
                </a:rPr>
                <a:t>  SH(c)</a:t>
              </a:r>
              <a:endParaRPr lang="en-US" sz="1000" b="1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418503" y="1150542"/>
              <a:ext cx="6177449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07390" y="2409509"/>
              <a:ext cx="617903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18503" y="3597035"/>
              <a:ext cx="6177449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10565" y="4808375"/>
              <a:ext cx="6177448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32792" y="6064167"/>
              <a:ext cx="617903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418503" y="7407277"/>
              <a:ext cx="6177449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41" name="Rectangle 23"/>
            <p:cNvSpPr>
              <a:spLocks noChangeArrowheads="1"/>
            </p:cNvSpPr>
            <p:nvPr/>
          </p:nvSpPr>
          <p:spPr bwMode="auto">
            <a:xfrm>
              <a:off x="93580" y="9014113"/>
              <a:ext cx="6858000" cy="76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000" b="1">
                  <a:solidFill>
                    <a:srgbClr val="111111"/>
                  </a:solidFill>
                </a:rPr>
                <a:t>Figure 1</a:t>
              </a:r>
              <a:r>
                <a:rPr lang="en-US" altLang="zh-CN" sz="1000">
                  <a:solidFill>
                    <a:srgbClr val="111111"/>
                  </a:solidFill>
                </a:rPr>
                <a:t>: running linear trends for 10-year moving time window from 1850  to  2012</a:t>
              </a:r>
              <a:r>
                <a:rPr lang="en-US" altLang="zh-CN" sz="1000"/>
                <a:t> (the period is 1850-2005 for most CMIP5 simulations) </a:t>
              </a:r>
              <a:r>
                <a:rPr lang="en-US" altLang="zh-CN" sz="1000">
                  <a:solidFill>
                    <a:srgbClr val="111111"/>
                  </a:solidFill>
                </a:rPr>
                <a:t>over</a:t>
              </a:r>
              <a:r>
                <a:rPr lang="en-US" altLang="zh-CN" sz="1000"/>
                <a:t> the global and sub-regions.</a:t>
              </a:r>
              <a:r>
                <a:rPr lang="en-US" altLang="zh-CN" sz="1000">
                  <a:solidFill>
                    <a:srgbClr val="FF0000"/>
                  </a:solidFill>
                </a:rPr>
                <a:t> </a:t>
              </a:r>
              <a:r>
                <a:rPr lang="en-US" altLang="zh-CN" sz="1000"/>
                <a:t>Grey shading represents  the trends range from minimum to maximum in  16 selected CMIP5 models. The x</a:t>
              </a:r>
              <a:r>
                <a:rPr lang="en-US" altLang="zh-CN" sz="1000">
                  <a:solidFill>
                    <a:srgbClr val="FF0000"/>
                  </a:solidFill>
                </a:rPr>
                <a:t>-</a:t>
              </a:r>
              <a:r>
                <a:rPr lang="en-US" altLang="zh-CN" sz="1000"/>
                <a:t>axis shows the middle year of the 10-year window, for example, 1855 denotes the  trend in the period of 1850-1859</a:t>
              </a:r>
              <a:endParaRPr lang="en-US" altLang="zh-CN" sz="9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0" y="-20515"/>
            <a:ext cx="6858000" cy="9164515"/>
            <a:chOff x="0" y="-22860"/>
            <a:chExt cx="6858000" cy="9928860"/>
          </a:xfrm>
        </p:grpSpPr>
        <p:graphicFrame>
          <p:nvGraphicFramePr>
            <p:cNvPr id="2050" name="图表 10"/>
            <p:cNvGraphicFramePr>
              <a:graphicFrameLocks/>
            </p:cNvGraphicFramePr>
            <p:nvPr/>
          </p:nvGraphicFramePr>
          <p:xfrm>
            <a:off x="-50800" y="6877183"/>
            <a:ext cx="6959600" cy="1265888"/>
          </p:xfrm>
          <a:graphic>
            <a:graphicData uri="http://schemas.openxmlformats.org/presentationml/2006/ole">
              <p:oleObj spid="_x0000_s2050" name="Chart" r:id="rId3" imgW="6968332" imgH="1268078" progId="Excel.Chart.8">
                <p:embed/>
              </p:oleObj>
            </a:graphicData>
          </a:graphic>
        </p:graphicFrame>
        <p:graphicFrame>
          <p:nvGraphicFramePr>
            <p:cNvPr id="2051" name="图表 17"/>
            <p:cNvGraphicFramePr>
              <a:graphicFrameLocks/>
            </p:cNvGraphicFramePr>
            <p:nvPr/>
          </p:nvGraphicFramePr>
          <p:xfrm>
            <a:off x="-50800" y="8090882"/>
            <a:ext cx="6959600" cy="1865918"/>
          </p:xfrm>
          <a:graphic>
            <a:graphicData uri="http://schemas.openxmlformats.org/presentationml/2006/ole">
              <p:oleObj spid="_x0000_s2051" name="Chart" r:id="rId4" imgW="6968332" imgH="1871634" progId="Excel.Chart.8">
                <p:embed/>
              </p:oleObj>
            </a:graphicData>
          </a:graphic>
        </p:graphicFrame>
        <p:graphicFrame>
          <p:nvGraphicFramePr>
            <p:cNvPr id="2052" name="图表 16"/>
            <p:cNvGraphicFramePr>
              <a:graphicFrameLocks/>
            </p:cNvGraphicFramePr>
            <p:nvPr/>
          </p:nvGraphicFramePr>
          <p:xfrm>
            <a:off x="-50800" y="1077425"/>
            <a:ext cx="6959600" cy="1198880"/>
          </p:xfrm>
          <a:graphic>
            <a:graphicData uri="http://schemas.openxmlformats.org/presentationml/2006/ole">
              <p:oleObj spid="_x0000_s2052" name="Chart" r:id="rId5" imgW="6968332" imgH="1207113" progId="Excel.Chart.8">
                <p:embed/>
              </p:oleObj>
            </a:graphicData>
          </a:graphic>
        </p:graphicFrame>
        <p:pic>
          <p:nvPicPr>
            <p:cNvPr id="2057" name="图表 18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-24384"/>
              <a:ext cx="6858000" cy="1103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图表 12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0" y="2255520"/>
              <a:ext cx="6858000" cy="1103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053" name="图表 6"/>
            <p:cNvGraphicFramePr>
              <a:graphicFrameLocks/>
            </p:cNvGraphicFramePr>
            <p:nvPr/>
          </p:nvGraphicFramePr>
          <p:xfrm>
            <a:off x="-50800" y="3315691"/>
            <a:ext cx="6959600" cy="1198880"/>
          </p:xfrm>
          <a:graphic>
            <a:graphicData uri="http://schemas.openxmlformats.org/presentationml/2006/ole">
              <p:oleObj spid="_x0000_s2053" name="Chart" r:id="rId8" imgW="6968332" imgH="1207113" progId="Excel.Chart.8">
                <p:embed/>
              </p:oleObj>
            </a:graphicData>
          </a:graphic>
        </p:graphicFrame>
        <p:pic>
          <p:nvPicPr>
            <p:cNvPr id="2059" name="图表 11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0" y="4547616"/>
              <a:ext cx="6858000" cy="11033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054" name="图表 3"/>
            <p:cNvGraphicFramePr>
              <a:graphicFrameLocks/>
            </p:cNvGraphicFramePr>
            <p:nvPr/>
          </p:nvGraphicFramePr>
          <p:xfrm>
            <a:off x="-50800" y="5722112"/>
            <a:ext cx="6959600" cy="1198880"/>
          </p:xfrm>
          <a:graphic>
            <a:graphicData uri="http://schemas.openxmlformats.org/presentationml/2006/ole">
              <p:oleObj spid="_x0000_s2054" name="Chart" r:id="rId10" imgW="6968332" imgH="1207113" progId="Excel.Chart.8">
                <p:embed/>
              </p:oleObj>
            </a:graphicData>
          </a:graphic>
        </p:graphicFrame>
        <p:cxnSp>
          <p:nvCxnSpPr>
            <p:cNvPr id="17" name="Straight Connector 16"/>
            <p:cNvCxnSpPr/>
            <p:nvPr/>
          </p:nvCxnSpPr>
          <p:spPr>
            <a:xfrm>
              <a:off x="355600" y="999555"/>
              <a:ext cx="63706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61950" y="2134691"/>
              <a:ext cx="63706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55600" y="3280939"/>
              <a:ext cx="63706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49250" y="4381147"/>
              <a:ext cx="63706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55600" y="5578198"/>
              <a:ext cx="63706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61950" y="6786363"/>
              <a:ext cx="63706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49250" y="9220156"/>
              <a:ext cx="63706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61950" y="8007229"/>
              <a:ext cx="63706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56" name="矩形 2"/>
          <p:cNvSpPr>
            <a:spLocks noChangeArrowheads="1"/>
          </p:cNvSpPr>
          <p:nvPr/>
        </p:nvSpPr>
        <p:spPr bwMode="auto">
          <a:xfrm>
            <a:off x="0" y="8916866"/>
            <a:ext cx="3429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1000" b="1">
                <a:solidFill>
                  <a:srgbClr val="111111"/>
                </a:solidFill>
                <a:latin typeface="Arial" charset="0"/>
              </a:rPr>
              <a:t>Figure 1: Continued for the 8 sub-regions </a:t>
            </a:r>
            <a:endParaRPr lang="zh-CN" altLang="en-US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64</Words>
  <Application>Microsoft Office PowerPoint</Application>
  <PresentationFormat>On-screen Show (4:3)</PresentationFormat>
  <Paragraphs>6</Paragraphs>
  <Slides>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Microsoft Excel Chart</vt:lpstr>
      <vt:lpstr>Slide 1</vt:lpstr>
      <vt:lpstr>Slide 2</vt:lpstr>
    </vt:vector>
  </TitlesOfParts>
  <Company>NOAA / NESDIS / STAR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jxu</dc:creator>
  <cp:lastModifiedBy>jxu</cp:lastModifiedBy>
  <cp:revision>1</cp:revision>
  <dcterms:created xsi:type="dcterms:W3CDTF">2013-11-12T13:41:00Z</dcterms:created>
  <dcterms:modified xsi:type="dcterms:W3CDTF">2013-11-12T13:43:03Z</dcterms:modified>
</cp:coreProperties>
</file>